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744" y="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9AB622-6A1C-40DF-1117-826994225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9B9E23-37FB-F531-D813-47C3AE46E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5449D-161E-EA3A-36A6-9FE7C382B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0E8C-BF1D-48C6-ACC1-C357EEC13684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8653F6-D3CE-54BF-899E-2F6683F5E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D031A3-C059-4606-179A-C8F8C5ABF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FD06-2794-45C6-89C7-C705A193F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86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BD418-3612-A57D-373C-161031142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DF95F3-1962-8530-F56D-1C1DCA740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22B614-D0C3-A0C5-1228-1A75CC7C9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0E8C-BF1D-48C6-ACC1-C357EEC13684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8243F6-AD15-655D-EA0B-4417AFEEB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AA8268-371F-C27D-443B-EE7B0BCA1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FD06-2794-45C6-89C7-C705A193F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53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88EE05-E279-6437-FCD5-AD950B9E6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00AFE6-8CB9-FCB6-1919-ECC69276E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7BE4C5-9865-FD5F-0716-7303966AF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0E8C-BF1D-48C6-ACC1-C357EEC13684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665142-0903-F5F8-36DA-E0111D420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CAF283-4225-9A8C-1020-F40D3AA1B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FD06-2794-45C6-89C7-C705A193F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61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53E45B-894B-0A1E-2F9B-77E9128D8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6D83BF-E355-FB24-C2FA-2477BDB81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5C2D13-6B04-C626-0693-5FB2A201B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0E8C-BF1D-48C6-ACC1-C357EEC13684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1D0582-A887-DE8D-CD34-6D75D691B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09B30A-C3FB-B309-416B-9F07D953C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FD06-2794-45C6-89C7-C705A193F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152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33A08-5FA1-A62B-D6D0-C4FBE3BA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8378FF-16FC-AB1C-4613-C8ADE9A98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7E898A-3AFF-22BE-7BFD-8B8782E1E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0E8C-BF1D-48C6-ACC1-C357EEC13684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97D71B-EFB7-1E1C-ED87-2C711E86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981F35-17A7-85C6-5273-C6EE90D47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FD06-2794-45C6-89C7-C705A193F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39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7FC458-5B02-E143-87F4-60B700CA0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DD323B-2D60-98F4-5B76-9B4985A656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A0AE7D-2569-4F82-A8FC-B71543981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4C7309-3C38-92E5-8E62-4D1BCA028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0E8C-BF1D-48C6-ACC1-C357EEC13684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04815D-C0FB-2F42-C486-7E218606C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DF9D6A-5390-F4BF-E78C-6FA59C5D1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FD06-2794-45C6-89C7-C705A193F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52736-CA14-9267-6206-D577D8A36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6C9E5C-5EAF-3445-D5B7-58F9228E1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15F2FD-B1EA-D0AB-A444-BFB6C6C55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E5E546A-D62D-544F-B150-8C1D74E602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5947375-1F22-BCE5-1352-A58641A3A3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6702307-914B-2B04-AF96-6E6716C0E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0E8C-BF1D-48C6-ACC1-C357EEC13684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799EB3-174F-AE92-CE45-D8F1257A9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7654BE-0E09-191B-2260-DD323944A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FD06-2794-45C6-89C7-C705A193F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250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482F6-36A0-70E2-EE5F-9EE356ED3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25FFCFA-BCD6-AC90-7D71-B76DCA46B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0E8C-BF1D-48C6-ACC1-C357EEC13684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E56DB16-B252-2DB9-3B5C-F9497EA2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ABC7F2-E974-6613-98C2-408BF4292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FD06-2794-45C6-89C7-C705A193F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227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3CB794F-F3D6-68B9-1E86-2AA3D62A3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0E8C-BF1D-48C6-ACC1-C357EEC13684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69F5EA6-637E-703E-C349-2C4EAEB66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409A20-AFCB-8162-7BEA-6C7FAA036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FD06-2794-45C6-89C7-C705A193F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6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5B102-3A9D-2815-F602-950CC0DD2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F447F6-ACB8-C6F4-B195-C3FD5A546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AE93C3-96E3-EA6E-7422-07DBBE515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CF6B99-C281-C35A-1A98-09CAE9CDB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0E8C-BF1D-48C6-ACC1-C357EEC13684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61353A-B299-C318-A533-11BBA6654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9A293C-535B-589A-154F-BFABB7BED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FD06-2794-45C6-89C7-C705A193F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398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61174D-EB6F-560F-7B03-228BF880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00D905D-605C-945E-F82C-71D9E45000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320DD3-C784-93C3-FD00-F5A32B6F0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B63F5F-241E-1103-9C39-7A3550BDF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0E8C-BF1D-48C6-ACC1-C357EEC13684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27DCFC-4DF0-9363-03EC-547A22673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514696-F087-1E63-1D9F-1B41B3AA4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FD06-2794-45C6-89C7-C705A193F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377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AC032A-DF7D-6D1E-3A37-C3C32AA39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AD1557-CA5C-789E-05E1-E53B20D1F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68505-7BF4-63A2-E73C-D4659BE86F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D50E8C-BF1D-48C6-ACC1-C357EEC13684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010920-6757-0E0F-6FC2-09D4EA6B2E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EE3F03-0B2A-41E7-2E7A-826B8B2C1E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D8FD06-2794-45C6-89C7-C705A193F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07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A9A79C8-9C4F-8F82-D024-27B0480C3D8A}"/>
              </a:ext>
            </a:extLst>
          </p:cNvPr>
          <p:cNvSpPr/>
          <p:nvPr/>
        </p:nvSpPr>
        <p:spPr>
          <a:xfrm>
            <a:off x="1778000" y="1744133"/>
            <a:ext cx="8619067" cy="3191934"/>
          </a:xfrm>
          <a:custGeom>
            <a:avLst/>
            <a:gdLst>
              <a:gd name="connsiteX0" fmla="*/ 0 w 8619067"/>
              <a:gd name="connsiteY0" fmla="*/ 532000 h 3191934"/>
              <a:gd name="connsiteX1" fmla="*/ 532000 w 8619067"/>
              <a:gd name="connsiteY1" fmla="*/ 0 h 3191934"/>
              <a:gd name="connsiteX2" fmla="*/ 886507 w 8619067"/>
              <a:gd name="connsiteY2" fmla="*/ 0 h 3191934"/>
              <a:gd name="connsiteX3" fmla="*/ 1241014 w 8619067"/>
              <a:gd name="connsiteY3" fmla="*/ 0 h 3191934"/>
              <a:gd name="connsiteX4" fmla="*/ 1595521 w 8619067"/>
              <a:gd name="connsiteY4" fmla="*/ 0 h 3191934"/>
              <a:gd name="connsiteX5" fmla="*/ 1950028 w 8619067"/>
              <a:gd name="connsiteY5" fmla="*/ 0 h 3191934"/>
              <a:gd name="connsiteX6" fmla="*/ 2304535 w 8619067"/>
              <a:gd name="connsiteY6" fmla="*/ 0 h 3191934"/>
              <a:gd name="connsiteX7" fmla="*/ 2734593 w 8619067"/>
              <a:gd name="connsiteY7" fmla="*/ 0 h 3191934"/>
              <a:gd name="connsiteX8" fmla="*/ 3164650 w 8619067"/>
              <a:gd name="connsiteY8" fmla="*/ 0 h 3191934"/>
              <a:gd name="connsiteX9" fmla="*/ 3670259 w 8619067"/>
              <a:gd name="connsiteY9" fmla="*/ 0 h 3191934"/>
              <a:gd name="connsiteX10" fmla="*/ 4326968 w 8619067"/>
              <a:gd name="connsiteY10" fmla="*/ 0 h 3191934"/>
              <a:gd name="connsiteX11" fmla="*/ 5059229 w 8619067"/>
              <a:gd name="connsiteY11" fmla="*/ 0 h 3191934"/>
              <a:gd name="connsiteX12" fmla="*/ 5413736 w 8619067"/>
              <a:gd name="connsiteY12" fmla="*/ 0 h 3191934"/>
              <a:gd name="connsiteX13" fmla="*/ 5843793 w 8619067"/>
              <a:gd name="connsiteY13" fmla="*/ 0 h 3191934"/>
              <a:gd name="connsiteX14" fmla="*/ 6424952 w 8619067"/>
              <a:gd name="connsiteY14" fmla="*/ 0 h 3191934"/>
              <a:gd name="connsiteX15" fmla="*/ 6779459 w 8619067"/>
              <a:gd name="connsiteY15" fmla="*/ 0 h 3191934"/>
              <a:gd name="connsiteX16" fmla="*/ 7360618 w 8619067"/>
              <a:gd name="connsiteY16" fmla="*/ 0 h 3191934"/>
              <a:gd name="connsiteX17" fmla="*/ 8087067 w 8619067"/>
              <a:gd name="connsiteY17" fmla="*/ 0 h 3191934"/>
              <a:gd name="connsiteX18" fmla="*/ 8619067 w 8619067"/>
              <a:gd name="connsiteY18" fmla="*/ 532000 h 3191934"/>
              <a:gd name="connsiteX19" fmla="*/ 8619067 w 8619067"/>
              <a:gd name="connsiteY19" fmla="*/ 1106542 h 3191934"/>
              <a:gd name="connsiteX20" fmla="*/ 8619067 w 8619067"/>
              <a:gd name="connsiteY20" fmla="*/ 1574688 h 3191934"/>
              <a:gd name="connsiteX21" fmla="*/ 8619067 w 8619067"/>
              <a:gd name="connsiteY21" fmla="*/ 2064112 h 3191934"/>
              <a:gd name="connsiteX22" fmla="*/ 8619067 w 8619067"/>
              <a:gd name="connsiteY22" fmla="*/ 2659934 h 3191934"/>
              <a:gd name="connsiteX23" fmla="*/ 8087067 w 8619067"/>
              <a:gd name="connsiteY23" fmla="*/ 3191934 h 3191934"/>
              <a:gd name="connsiteX24" fmla="*/ 7505908 w 8619067"/>
              <a:gd name="connsiteY24" fmla="*/ 3191934 h 3191934"/>
              <a:gd name="connsiteX25" fmla="*/ 7075850 w 8619067"/>
              <a:gd name="connsiteY25" fmla="*/ 3191934 h 3191934"/>
              <a:gd name="connsiteX26" fmla="*/ 6721343 w 8619067"/>
              <a:gd name="connsiteY26" fmla="*/ 3191934 h 3191934"/>
              <a:gd name="connsiteX27" fmla="*/ 6366836 w 8619067"/>
              <a:gd name="connsiteY27" fmla="*/ 3191934 h 3191934"/>
              <a:gd name="connsiteX28" fmla="*/ 5634576 w 8619067"/>
              <a:gd name="connsiteY28" fmla="*/ 3191934 h 3191934"/>
              <a:gd name="connsiteX29" fmla="*/ 5053417 w 8619067"/>
              <a:gd name="connsiteY29" fmla="*/ 3191934 h 3191934"/>
              <a:gd name="connsiteX30" fmla="*/ 4698910 w 8619067"/>
              <a:gd name="connsiteY30" fmla="*/ 3191934 h 3191934"/>
              <a:gd name="connsiteX31" fmla="*/ 4117751 w 8619067"/>
              <a:gd name="connsiteY31" fmla="*/ 3191934 h 3191934"/>
              <a:gd name="connsiteX32" fmla="*/ 3687693 w 8619067"/>
              <a:gd name="connsiteY32" fmla="*/ 3191934 h 3191934"/>
              <a:gd name="connsiteX33" fmla="*/ 3030984 w 8619067"/>
              <a:gd name="connsiteY33" fmla="*/ 3191934 h 3191934"/>
              <a:gd name="connsiteX34" fmla="*/ 2676477 w 8619067"/>
              <a:gd name="connsiteY34" fmla="*/ 3191934 h 3191934"/>
              <a:gd name="connsiteX35" fmla="*/ 1944216 w 8619067"/>
              <a:gd name="connsiteY35" fmla="*/ 3191934 h 3191934"/>
              <a:gd name="connsiteX36" fmla="*/ 1287507 w 8619067"/>
              <a:gd name="connsiteY36" fmla="*/ 3191934 h 3191934"/>
              <a:gd name="connsiteX37" fmla="*/ 532000 w 8619067"/>
              <a:gd name="connsiteY37" fmla="*/ 3191934 h 3191934"/>
              <a:gd name="connsiteX38" fmla="*/ 0 w 8619067"/>
              <a:gd name="connsiteY38" fmla="*/ 2659934 h 3191934"/>
              <a:gd name="connsiteX39" fmla="*/ 0 w 8619067"/>
              <a:gd name="connsiteY39" fmla="*/ 2149230 h 3191934"/>
              <a:gd name="connsiteX40" fmla="*/ 0 w 8619067"/>
              <a:gd name="connsiteY40" fmla="*/ 1595967 h 3191934"/>
              <a:gd name="connsiteX41" fmla="*/ 0 w 8619067"/>
              <a:gd name="connsiteY41" fmla="*/ 1106542 h 3191934"/>
              <a:gd name="connsiteX42" fmla="*/ 0 w 8619067"/>
              <a:gd name="connsiteY42" fmla="*/ 532000 h 319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619067" h="3191934" fill="none" extrusionOk="0">
                <a:moveTo>
                  <a:pt x="0" y="532000"/>
                </a:moveTo>
                <a:cubicBezTo>
                  <a:pt x="1008" y="246520"/>
                  <a:pt x="256189" y="14829"/>
                  <a:pt x="532000" y="0"/>
                </a:cubicBezTo>
                <a:cubicBezTo>
                  <a:pt x="622328" y="-32369"/>
                  <a:pt x="801585" y="9674"/>
                  <a:pt x="886507" y="0"/>
                </a:cubicBezTo>
                <a:cubicBezTo>
                  <a:pt x="971429" y="-9674"/>
                  <a:pt x="1114830" y="33640"/>
                  <a:pt x="1241014" y="0"/>
                </a:cubicBezTo>
                <a:cubicBezTo>
                  <a:pt x="1367198" y="-33640"/>
                  <a:pt x="1519393" y="26970"/>
                  <a:pt x="1595521" y="0"/>
                </a:cubicBezTo>
                <a:cubicBezTo>
                  <a:pt x="1671649" y="-26970"/>
                  <a:pt x="1816081" y="16008"/>
                  <a:pt x="1950028" y="0"/>
                </a:cubicBezTo>
                <a:cubicBezTo>
                  <a:pt x="2083975" y="-16008"/>
                  <a:pt x="2138212" y="19598"/>
                  <a:pt x="2304535" y="0"/>
                </a:cubicBezTo>
                <a:cubicBezTo>
                  <a:pt x="2470858" y="-19598"/>
                  <a:pt x="2582325" y="42123"/>
                  <a:pt x="2734593" y="0"/>
                </a:cubicBezTo>
                <a:cubicBezTo>
                  <a:pt x="2886861" y="-42123"/>
                  <a:pt x="3001383" y="47376"/>
                  <a:pt x="3164650" y="0"/>
                </a:cubicBezTo>
                <a:cubicBezTo>
                  <a:pt x="3327917" y="-47376"/>
                  <a:pt x="3462711" y="19215"/>
                  <a:pt x="3670259" y="0"/>
                </a:cubicBezTo>
                <a:cubicBezTo>
                  <a:pt x="3877807" y="-19215"/>
                  <a:pt x="4025818" y="29604"/>
                  <a:pt x="4326968" y="0"/>
                </a:cubicBezTo>
                <a:cubicBezTo>
                  <a:pt x="4628118" y="-29604"/>
                  <a:pt x="4861131" y="28102"/>
                  <a:pt x="5059229" y="0"/>
                </a:cubicBezTo>
                <a:cubicBezTo>
                  <a:pt x="5257327" y="-28102"/>
                  <a:pt x="5315113" y="650"/>
                  <a:pt x="5413736" y="0"/>
                </a:cubicBezTo>
                <a:cubicBezTo>
                  <a:pt x="5512359" y="-650"/>
                  <a:pt x="5644086" y="15342"/>
                  <a:pt x="5843793" y="0"/>
                </a:cubicBezTo>
                <a:cubicBezTo>
                  <a:pt x="6043500" y="-15342"/>
                  <a:pt x="6288897" y="37707"/>
                  <a:pt x="6424952" y="0"/>
                </a:cubicBezTo>
                <a:cubicBezTo>
                  <a:pt x="6561007" y="-37707"/>
                  <a:pt x="6657755" y="12412"/>
                  <a:pt x="6779459" y="0"/>
                </a:cubicBezTo>
                <a:cubicBezTo>
                  <a:pt x="6901163" y="-12412"/>
                  <a:pt x="7095140" y="25942"/>
                  <a:pt x="7360618" y="0"/>
                </a:cubicBezTo>
                <a:cubicBezTo>
                  <a:pt x="7626096" y="-25942"/>
                  <a:pt x="7930897" y="6644"/>
                  <a:pt x="8087067" y="0"/>
                </a:cubicBezTo>
                <a:cubicBezTo>
                  <a:pt x="8335191" y="14374"/>
                  <a:pt x="8631379" y="182966"/>
                  <a:pt x="8619067" y="532000"/>
                </a:cubicBezTo>
                <a:cubicBezTo>
                  <a:pt x="8660441" y="653272"/>
                  <a:pt x="8558395" y="920683"/>
                  <a:pt x="8619067" y="1106542"/>
                </a:cubicBezTo>
                <a:cubicBezTo>
                  <a:pt x="8679739" y="1292401"/>
                  <a:pt x="8564486" y="1384065"/>
                  <a:pt x="8619067" y="1574688"/>
                </a:cubicBezTo>
                <a:cubicBezTo>
                  <a:pt x="8673648" y="1765311"/>
                  <a:pt x="8614134" y="1834129"/>
                  <a:pt x="8619067" y="2064112"/>
                </a:cubicBezTo>
                <a:cubicBezTo>
                  <a:pt x="8624000" y="2294095"/>
                  <a:pt x="8587726" y="2424505"/>
                  <a:pt x="8619067" y="2659934"/>
                </a:cubicBezTo>
                <a:cubicBezTo>
                  <a:pt x="8689300" y="2947442"/>
                  <a:pt x="8386756" y="3189673"/>
                  <a:pt x="8087067" y="3191934"/>
                </a:cubicBezTo>
                <a:cubicBezTo>
                  <a:pt x="7854082" y="3226699"/>
                  <a:pt x="7793288" y="3143445"/>
                  <a:pt x="7505908" y="3191934"/>
                </a:cubicBezTo>
                <a:cubicBezTo>
                  <a:pt x="7218528" y="3240423"/>
                  <a:pt x="7226086" y="3174693"/>
                  <a:pt x="7075850" y="3191934"/>
                </a:cubicBezTo>
                <a:cubicBezTo>
                  <a:pt x="6925614" y="3209175"/>
                  <a:pt x="6830270" y="3154376"/>
                  <a:pt x="6721343" y="3191934"/>
                </a:cubicBezTo>
                <a:cubicBezTo>
                  <a:pt x="6612416" y="3229492"/>
                  <a:pt x="6510136" y="3185393"/>
                  <a:pt x="6366836" y="3191934"/>
                </a:cubicBezTo>
                <a:cubicBezTo>
                  <a:pt x="6223536" y="3198475"/>
                  <a:pt x="5953322" y="3117771"/>
                  <a:pt x="5634576" y="3191934"/>
                </a:cubicBezTo>
                <a:cubicBezTo>
                  <a:pt x="5315830" y="3266097"/>
                  <a:pt x="5225681" y="3129790"/>
                  <a:pt x="5053417" y="3191934"/>
                </a:cubicBezTo>
                <a:cubicBezTo>
                  <a:pt x="4881153" y="3254078"/>
                  <a:pt x="4847216" y="3170890"/>
                  <a:pt x="4698910" y="3191934"/>
                </a:cubicBezTo>
                <a:cubicBezTo>
                  <a:pt x="4550604" y="3212978"/>
                  <a:pt x="4303475" y="3154440"/>
                  <a:pt x="4117751" y="3191934"/>
                </a:cubicBezTo>
                <a:cubicBezTo>
                  <a:pt x="3932027" y="3229428"/>
                  <a:pt x="3883742" y="3152435"/>
                  <a:pt x="3687693" y="3191934"/>
                </a:cubicBezTo>
                <a:cubicBezTo>
                  <a:pt x="3491644" y="3231433"/>
                  <a:pt x="3341934" y="3185673"/>
                  <a:pt x="3030984" y="3191934"/>
                </a:cubicBezTo>
                <a:cubicBezTo>
                  <a:pt x="2720034" y="3198195"/>
                  <a:pt x="2819887" y="3181252"/>
                  <a:pt x="2676477" y="3191934"/>
                </a:cubicBezTo>
                <a:cubicBezTo>
                  <a:pt x="2533067" y="3202616"/>
                  <a:pt x="2178104" y="3158869"/>
                  <a:pt x="1944216" y="3191934"/>
                </a:cubicBezTo>
                <a:cubicBezTo>
                  <a:pt x="1710328" y="3224999"/>
                  <a:pt x="1503177" y="3115625"/>
                  <a:pt x="1287507" y="3191934"/>
                </a:cubicBezTo>
                <a:cubicBezTo>
                  <a:pt x="1071837" y="3268243"/>
                  <a:pt x="877763" y="3162838"/>
                  <a:pt x="532000" y="3191934"/>
                </a:cubicBezTo>
                <a:cubicBezTo>
                  <a:pt x="254628" y="3183687"/>
                  <a:pt x="10936" y="2952533"/>
                  <a:pt x="0" y="2659934"/>
                </a:cubicBezTo>
                <a:cubicBezTo>
                  <a:pt x="-20336" y="2510678"/>
                  <a:pt x="52433" y="2392790"/>
                  <a:pt x="0" y="2149230"/>
                </a:cubicBezTo>
                <a:cubicBezTo>
                  <a:pt x="-52433" y="1905670"/>
                  <a:pt x="55341" y="1718093"/>
                  <a:pt x="0" y="1595967"/>
                </a:cubicBezTo>
                <a:cubicBezTo>
                  <a:pt x="-55341" y="1473841"/>
                  <a:pt x="41164" y="1285127"/>
                  <a:pt x="0" y="1106542"/>
                </a:cubicBezTo>
                <a:cubicBezTo>
                  <a:pt x="-41164" y="927957"/>
                  <a:pt x="16229" y="783774"/>
                  <a:pt x="0" y="532000"/>
                </a:cubicBezTo>
                <a:close/>
              </a:path>
              <a:path w="8619067" h="3191934" stroke="0" extrusionOk="0">
                <a:moveTo>
                  <a:pt x="0" y="532000"/>
                </a:moveTo>
                <a:cubicBezTo>
                  <a:pt x="-23102" y="222897"/>
                  <a:pt x="270512" y="-22294"/>
                  <a:pt x="532000" y="0"/>
                </a:cubicBezTo>
                <a:cubicBezTo>
                  <a:pt x="784503" y="-29663"/>
                  <a:pt x="813176" y="50376"/>
                  <a:pt x="1037608" y="0"/>
                </a:cubicBezTo>
                <a:cubicBezTo>
                  <a:pt x="1262040" y="-50376"/>
                  <a:pt x="1353356" y="12778"/>
                  <a:pt x="1543217" y="0"/>
                </a:cubicBezTo>
                <a:cubicBezTo>
                  <a:pt x="1733078" y="-12778"/>
                  <a:pt x="2057993" y="56953"/>
                  <a:pt x="2199926" y="0"/>
                </a:cubicBezTo>
                <a:cubicBezTo>
                  <a:pt x="2341859" y="-56953"/>
                  <a:pt x="2712724" y="44910"/>
                  <a:pt x="2856636" y="0"/>
                </a:cubicBezTo>
                <a:cubicBezTo>
                  <a:pt x="3000548" y="-44910"/>
                  <a:pt x="3079441" y="17412"/>
                  <a:pt x="3211143" y="0"/>
                </a:cubicBezTo>
                <a:cubicBezTo>
                  <a:pt x="3342845" y="-17412"/>
                  <a:pt x="3547946" y="722"/>
                  <a:pt x="3867853" y="0"/>
                </a:cubicBezTo>
                <a:cubicBezTo>
                  <a:pt x="4187760" y="-722"/>
                  <a:pt x="4181177" y="28018"/>
                  <a:pt x="4449012" y="0"/>
                </a:cubicBezTo>
                <a:cubicBezTo>
                  <a:pt x="4716847" y="-28018"/>
                  <a:pt x="4953625" y="76278"/>
                  <a:pt x="5105721" y="0"/>
                </a:cubicBezTo>
                <a:cubicBezTo>
                  <a:pt x="5257817" y="-76278"/>
                  <a:pt x="5366299" y="49033"/>
                  <a:pt x="5535779" y="0"/>
                </a:cubicBezTo>
                <a:cubicBezTo>
                  <a:pt x="5705259" y="-49033"/>
                  <a:pt x="6000545" y="68014"/>
                  <a:pt x="6116938" y="0"/>
                </a:cubicBezTo>
                <a:cubicBezTo>
                  <a:pt x="6233331" y="-68014"/>
                  <a:pt x="6496478" y="83065"/>
                  <a:pt x="6849198" y="0"/>
                </a:cubicBezTo>
                <a:cubicBezTo>
                  <a:pt x="7201918" y="-83065"/>
                  <a:pt x="7073490" y="9907"/>
                  <a:pt x="7203705" y="0"/>
                </a:cubicBezTo>
                <a:cubicBezTo>
                  <a:pt x="7333920" y="-9907"/>
                  <a:pt x="7889779" y="78929"/>
                  <a:pt x="8087067" y="0"/>
                </a:cubicBezTo>
                <a:cubicBezTo>
                  <a:pt x="8364805" y="41614"/>
                  <a:pt x="8659071" y="265647"/>
                  <a:pt x="8619067" y="532000"/>
                </a:cubicBezTo>
                <a:cubicBezTo>
                  <a:pt x="8653732" y="746201"/>
                  <a:pt x="8593068" y="910757"/>
                  <a:pt x="8619067" y="1021425"/>
                </a:cubicBezTo>
                <a:cubicBezTo>
                  <a:pt x="8645066" y="1132094"/>
                  <a:pt x="8573980" y="1385170"/>
                  <a:pt x="8619067" y="1510850"/>
                </a:cubicBezTo>
                <a:cubicBezTo>
                  <a:pt x="8664154" y="1636531"/>
                  <a:pt x="8572298" y="1848891"/>
                  <a:pt x="8619067" y="1978995"/>
                </a:cubicBezTo>
                <a:cubicBezTo>
                  <a:pt x="8665836" y="2109099"/>
                  <a:pt x="8610136" y="2443974"/>
                  <a:pt x="8619067" y="2659934"/>
                </a:cubicBezTo>
                <a:cubicBezTo>
                  <a:pt x="8575520" y="2956932"/>
                  <a:pt x="8455827" y="3173922"/>
                  <a:pt x="8087067" y="3191934"/>
                </a:cubicBezTo>
                <a:cubicBezTo>
                  <a:pt x="7941848" y="3229946"/>
                  <a:pt x="7795227" y="3187054"/>
                  <a:pt x="7581459" y="3191934"/>
                </a:cubicBezTo>
                <a:cubicBezTo>
                  <a:pt x="7367691" y="3196814"/>
                  <a:pt x="7119742" y="3104418"/>
                  <a:pt x="6849198" y="3191934"/>
                </a:cubicBezTo>
                <a:cubicBezTo>
                  <a:pt x="6578654" y="3279450"/>
                  <a:pt x="6532792" y="3178153"/>
                  <a:pt x="6343590" y="3191934"/>
                </a:cubicBezTo>
                <a:cubicBezTo>
                  <a:pt x="6154388" y="3205715"/>
                  <a:pt x="6010852" y="3149506"/>
                  <a:pt x="5837982" y="3191934"/>
                </a:cubicBezTo>
                <a:cubicBezTo>
                  <a:pt x="5665112" y="3234362"/>
                  <a:pt x="5414444" y="3146467"/>
                  <a:pt x="5256823" y="3191934"/>
                </a:cubicBezTo>
                <a:cubicBezTo>
                  <a:pt x="5099202" y="3237401"/>
                  <a:pt x="5076974" y="3190173"/>
                  <a:pt x="4902316" y="3191934"/>
                </a:cubicBezTo>
                <a:cubicBezTo>
                  <a:pt x="4727658" y="3193695"/>
                  <a:pt x="4653771" y="3154134"/>
                  <a:pt x="4472258" y="3191934"/>
                </a:cubicBezTo>
                <a:cubicBezTo>
                  <a:pt x="4290745" y="3229734"/>
                  <a:pt x="3959391" y="3150230"/>
                  <a:pt x="3815548" y="3191934"/>
                </a:cubicBezTo>
                <a:cubicBezTo>
                  <a:pt x="3671705" y="3233638"/>
                  <a:pt x="3541594" y="3140251"/>
                  <a:pt x="3309940" y="3191934"/>
                </a:cubicBezTo>
                <a:cubicBezTo>
                  <a:pt x="3078286" y="3243617"/>
                  <a:pt x="2854152" y="3114730"/>
                  <a:pt x="2653230" y="3191934"/>
                </a:cubicBezTo>
                <a:cubicBezTo>
                  <a:pt x="2452308" y="3269138"/>
                  <a:pt x="2190639" y="3171358"/>
                  <a:pt x="1996521" y="3191934"/>
                </a:cubicBezTo>
                <a:cubicBezTo>
                  <a:pt x="1802403" y="3212510"/>
                  <a:pt x="1492052" y="3177601"/>
                  <a:pt x="1264260" y="3191934"/>
                </a:cubicBezTo>
                <a:cubicBezTo>
                  <a:pt x="1036468" y="3206267"/>
                  <a:pt x="887148" y="3188107"/>
                  <a:pt x="532000" y="3191934"/>
                </a:cubicBezTo>
                <a:cubicBezTo>
                  <a:pt x="244371" y="3143071"/>
                  <a:pt x="-7823" y="2950389"/>
                  <a:pt x="0" y="2659934"/>
                </a:cubicBezTo>
                <a:cubicBezTo>
                  <a:pt x="-55247" y="2540688"/>
                  <a:pt x="25581" y="2301681"/>
                  <a:pt x="0" y="2170509"/>
                </a:cubicBezTo>
                <a:cubicBezTo>
                  <a:pt x="-25581" y="2039338"/>
                  <a:pt x="28794" y="1832669"/>
                  <a:pt x="0" y="1638526"/>
                </a:cubicBezTo>
                <a:cubicBezTo>
                  <a:pt x="-28794" y="1444383"/>
                  <a:pt x="43132" y="1222192"/>
                  <a:pt x="0" y="1106542"/>
                </a:cubicBezTo>
                <a:cubicBezTo>
                  <a:pt x="-43132" y="990892"/>
                  <a:pt x="68228" y="761370"/>
                  <a:pt x="0" y="532000"/>
                </a:cubicBezTo>
                <a:close/>
              </a:path>
            </a:pathLst>
          </a:custGeom>
          <a:ln w="1905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36450217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ВИКТОРИНА</a:t>
            </a:r>
          </a:p>
          <a:p>
            <a:pPr algn="ctr"/>
            <a:r>
              <a:rPr lang="ru-RU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Правила поведения в лесу</a:t>
            </a:r>
          </a:p>
        </p:txBody>
      </p:sp>
    </p:spTree>
    <p:extLst>
      <p:ext uri="{BB962C8B-B14F-4D97-AF65-F5344CB8AC3E}">
        <p14:creationId xmlns:p14="http://schemas.microsoft.com/office/powerpoint/2010/main" val="125097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2D94AC6-057C-1EC4-343B-07C68FEB3DF9}"/>
              </a:ext>
            </a:extLst>
          </p:cNvPr>
          <p:cNvSpPr/>
          <p:nvPr/>
        </p:nvSpPr>
        <p:spPr>
          <a:xfrm>
            <a:off x="2709333" y="245533"/>
            <a:ext cx="6011334" cy="1092200"/>
          </a:xfrm>
          <a:custGeom>
            <a:avLst/>
            <a:gdLst>
              <a:gd name="connsiteX0" fmla="*/ 0 w 6011334"/>
              <a:gd name="connsiteY0" fmla="*/ 182037 h 1092200"/>
              <a:gd name="connsiteX1" fmla="*/ 182037 w 6011334"/>
              <a:gd name="connsiteY1" fmla="*/ 0 h 1092200"/>
              <a:gd name="connsiteX2" fmla="*/ 577345 w 6011334"/>
              <a:gd name="connsiteY2" fmla="*/ 0 h 1092200"/>
              <a:gd name="connsiteX3" fmla="*/ 1142071 w 6011334"/>
              <a:gd name="connsiteY3" fmla="*/ 0 h 1092200"/>
              <a:gd name="connsiteX4" fmla="*/ 1706797 w 6011334"/>
              <a:gd name="connsiteY4" fmla="*/ 0 h 1092200"/>
              <a:gd name="connsiteX5" fmla="*/ 2384468 w 6011334"/>
              <a:gd name="connsiteY5" fmla="*/ 0 h 1092200"/>
              <a:gd name="connsiteX6" fmla="*/ 2836249 w 6011334"/>
              <a:gd name="connsiteY6" fmla="*/ 0 h 1092200"/>
              <a:gd name="connsiteX7" fmla="*/ 3400975 w 6011334"/>
              <a:gd name="connsiteY7" fmla="*/ 0 h 1092200"/>
              <a:gd name="connsiteX8" fmla="*/ 3965701 w 6011334"/>
              <a:gd name="connsiteY8" fmla="*/ 0 h 1092200"/>
              <a:gd name="connsiteX9" fmla="*/ 4361009 w 6011334"/>
              <a:gd name="connsiteY9" fmla="*/ 0 h 1092200"/>
              <a:gd name="connsiteX10" fmla="*/ 4925735 w 6011334"/>
              <a:gd name="connsiteY10" fmla="*/ 0 h 1092200"/>
              <a:gd name="connsiteX11" fmla="*/ 5829297 w 6011334"/>
              <a:gd name="connsiteY11" fmla="*/ 0 h 1092200"/>
              <a:gd name="connsiteX12" fmla="*/ 6011334 w 6011334"/>
              <a:gd name="connsiteY12" fmla="*/ 182037 h 1092200"/>
              <a:gd name="connsiteX13" fmla="*/ 6011334 w 6011334"/>
              <a:gd name="connsiteY13" fmla="*/ 553381 h 1092200"/>
              <a:gd name="connsiteX14" fmla="*/ 6011334 w 6011334"/>
              <a:gd name="connsiteY14" fmla="*/ 910163 h 1092200"/>
              <a:gd name="connsiteX15" fmla="*/ 5829297 w 6011334"/>
              <a:gd name="connsiteY15" fmla="*/ 1092200 h 1092200"/>
              <a:gd name="connsiteX16" fmla="*/ 5433989 w 6011334"/>
              <a:gd name="connsiteY16" fmla="*/ 1092200 h 1092200"/>
              <a:gd name="connsiteX17" fmla="*/ 4925735 w 6011334"/>
              <a:gd name="connsiteY17" fmla="*/ 1092200 h 1092200"/>
              <a:gd name="connsiteX18" fmla="*/ 4304537 w 6011334"/>
              <a:gd name="connsiteY18" fmla="*/ 1092200 h 1092200"/>
              <a:gd name="connsiteX19" fmla="*/ 3626866 w 6011334"/>
              <a:gd name="connsiteY19" fmla="*/ 1092200 h 1092200"/>
              <a:gd name="connsiteX20" fmla="*/ 3231557 w 6011334"/>
              <a:gd name="connsiteY20" fmla="*/ 1092200 h 1092200"/>
              <a:gd name="connsiteX21" fmla="*/ 2779777 w 6011334"/>
              <a:gd name="connsiteY21" fmla="*/ 1092200 h 1092200"/>
              <a:gd name="connsiteX22" fmla="*/ 2215051 w 6011334"/>
              <a:gd name="connsiteY22" fmla="*/ 1092200 h 1092200"/>
              <a:gd name="connsiteX23" fmla="*/ 1819742 w 6011334"/>
              <a:gd name="connsiteY23" fmla="*/ 1092200 h 1092200"/>
              <a:gd name="connsiteX24" fmla="*/ 1255016 w 6011334"/>
              <a:gd name="connsiteY24" fmla="*/ 1092200 h 1092200"/>
              <a:gd name="connsiteX25" fmla="*/ 859708 w 6011334"/>
              <a:gd name="connsiteY25" fmla="*/ 1092200 h 1092200"/>
              <a:gd name="connsiteX26" fmla="*/ 182037 w 6011334"/>
              <a:gd name="connsiteY26" fmla="*/ 1092200 h 1092200"/>
              <a:gd name="connsiteX27" fmla="*/ 0 w 6011334"/>
              <a:gd name="connsiteY27" fmla="*/ 910163 h 1092200"/>
              <a:gd name="connsiteX28" fmla="*/ 0 w 6011334"/>
              <a:gd name="connsiteY28" fmla="*/ 531537 h 1092200"/>
              <a:gd name="connsiteX29" fmla="*/ 0 w 6011334"/>
              <a:gd name="connsiteY29" fmla="*/ 182037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11334" h="1092200" fill="none" extrusionOk="0">
                <a:moveTo>
                  <a:pt x="0" y="182037"/>
                </a:moveTo>
                <a:cubicBezTo>
                  <a:pt x="-4077" y="65268"/>
                  <a:pt x="72433" y="19909"/>
                  <a:pt x="182037" y="0"/>
                </a:cubicBezTo>
                <a:cubicBezTo>
                  <a:pt x="352452" y="-4518"/>
                  <a:pt x="486927" y="25165"/>
                  <a:pt x="577345" y="0"/>
                </a:cubicBezTo>
                <a:cubicBezTo>
                  <a:pt x="667763" y="-25165"/>
                  <a:pt x="904525" y="11116"/>
                  <a:pt x="1142071" y="0"/>
                </a:cubicBezTo>
                <a:cubicBezTo>
                  <a:pt x="1379617" y="-11116"/>
                  <a:pt x="1510505" y="8745"/>
                  <a:pt x="1706797" y="0"/>
                </a:cubicBezTo>
                <a:cubicBezTo>
                  <a:pt x="1903089" y="-8745"/>
                  <a:pt x="2174725" y="25315"/>
                  <a:pt x="2384468" y="0"/>
                </a:cubicBezTo>
                <a:cubicBezTo>
                  <a:pt x="2594211" y="-25315"/>
                  <a:pt x="2695077" y="37512"/>
                  <a:pt x="2836249" y="0"/>
                </a:cubicBezTo>
                <a:cubicBezTo>
                  <a:pt x="2977421" y="-37512"/>
                  <a:pt x="3244153" y="66787"/>
                  <a:pt x="3400975" y="0"/>
                </a:cubicBezTo>
                <a:cubicBezTo>
                  <a:pt x="3557797" y="-66787"/>
                  <a:pt x="3710040" y="5329"/>
                  <a:pt x="3965701" y="0"/>
                </a:cubicBezTo>
                <a:cubicBezTo>
                  <a:pt x="4221362" y="-5329"/>
                  <a:pt x="4172624" y="21"/>
                  <a:pt x="4361009" y="0"/>
                </a:cubicBezTo>
                <a:cubicBezTo>
                  <a:pt x="4549394" y="-21"/>
                  <a:pt x="4711897" y="22995"/>
                  <a:pt x="4925735" y="0"/>
                </a:cubicBezTo>
                <a:cubicBezTo>
                  <a:pt x="5139573" y="-22995"/>
                  <a:pt x="5443941" y="7137"/>
                  <a:pt x="5829297" y="0"/>
                </a:cubicBezTo>
                <a:cubicBezTo>
                  <a:pt x="5926566" y="3170"/>
                  <a:pt x="6010754" y="73838"/>
                  <a:pt x="6011334" y="182037"/>
                </a:cubicBezTo>
                <a:cubicBezTo>
                  <a:pt x="6025460" y="359137"/>
                  <a:pt x="6010480" y="460695"/>
                  <a:pt x="6011334" y="553381"/>
                </a:cubicBezTo>
                <a:cubicBezTo>
                  <a:pt x="6012188" y="646067"/>
                  <a:pt x="6003467" y="826835"/>
                  <a:pt x="6011334" y="910163"/>
                </a:cubicBezTo>
                <a:cubicBezTo>
                  <a:pt x="6013644" y="1035655"/>
                  <a:pt x="5945454" y="1116576"/>
                  <a:pt x="5829297" y="1092200"/>
                </a:cubicBezTo>
                <a:cubicBezTo>
                  <a:pt x="5673168" y="1096519"/>
                  <a:pt x="5577468" y="1064449"/>
                  <a:pt x="5433989" y="1092200"/>
                </a:cubicBezTo>
                <a:cubicBezTo>
                  <a:pt x="5290510" y="1119951"/>
                  <a:pt x="5084287" y="1070907"/>
                  <a:pt x="4925735" y="1092200"/>
                </a:cubicBezTo>
                <a:cubicBezTo>
                  <a:pt x="4767183" y="1113493"/>
                  <a:pt x="4528350" y="1020567"/>
                  <a:pt x="4304537" y="1092200"/>
                </a:cubicBezTo>
                <a:cubicBezTo>
                  <a:pt x="4080724" y="1163833"/>
                  <a:pt x="3785155" y="1029298"/>
                  <a:pt x="3626866" y="1092200"/>
                </a:cubicBezTo>
                <a:cubicBezTo>
                  <a:pt x="3468577" y="1155102"/>
                  <a:pt x="3387311" y="1054493"/>
                  <a:pt x="3231557" y="1092200"/>
                </a:cubicBezTo>
                <a:cubicBezTo>
                  <a:pt x="3075803" y="1129907"/>
                  <a:pt x="2983755" y="1090104"/>
                  <a:pt x="2779777" y="1092200"/>
                </a:cubicBezTo>
                <a:cubicBezTo>
                  <a:pt x="2575799" y="1094296"/>
                  <a:pt x="2458391" y="1050462"/>
                  <a:pt x="2215051" y="1092200"/>
                </a:cubicBezTo>
                <a:cubicBezTo>
                  <a:pt x="1971711" y="1133938"/>
                  <a:pt x="1955753" y="1077022"/>
                  <a:pt x="1819742" y="1092200"/>
                </a:cubicBezTo>
                <a:cubicBezTo>
                  <a:pt x="1683731" y="1107378"/>
                  <a:pt x="1395006" y="1066657"/>
                  <a:pt x="1255016" y="1092200"/>
                </a:cubicBezTo>
                <a:cubicBezTo>
                  <a:pt x="1115026" y="1117743"/>
                  <a:pt x="968348" y="1054239"/>
                  <a:pt x="859708" y="1092200"/>
                </a:cubicBezTo>
                <a:cubicBezTo>
                  <a:pt x="751068" y="1130161"/>
                  <a:pt x="325085" y="1073307"/>
                  <a:pt x="182037" y="1092200"/>
                </a:cubicBezTo>
                <a:cubicBezTo>
                  <a:pt x="74450" y="1071939"/>
                  <a:pt x="-1985" y="1028060"/>
                  <a:pt x="0" y="910163"/>
                </a:cubicBezTo>
                <a:cubicBezTo>
                  <a:pt x="-9896" y="821807"/>
                  <a:pt x="6984" y="640016"/>
                  <a:pt x="0" y="531537"/>
                </a:cubicBezTo>
                <a:cubicBezTo>
                  <a:pt x="-6984" y="423058"/>
                  <a:pt x="21760" y="342039"/>
                  <a:pt x="0" y="182037"/>
                </a:cubicBezTo>
                <a:close/>
              </a:path>
              <a:path w="6011334" h="1092200" stroke="0" extrusionOk="0">
                <a:moveTo>
                  <a:pt x="0" y="182037"/>
                </a:moveTo>
                <a:cubicBezTo>
                  <a:pt x="-9062" y="75504"/>
                  <a:pt x="100618" y="-13184"/>
                  <a:pt x="182037" y="0"/>
                </a:cubicBezTo>
                <a:cubicBezTo>
                  <a:pt x="302275" y="-7908"/>
                  <a:pt x="439657" y="23672"/>
                  <a:pt x="690290" y="0"/>
                </a:cubicBezTo>
                <a:cubicBezTo>
                  <a:pt x="940923" y="-23672"/>
                  <a:pt x="1079264" y="23139"/>
                  <a:pt x="1198544" y="0"/>
                </a:cubicBezTo>
                <a:cubicBezTo>
                  <a:pt x="1317824" y="-23139"/>
                  <a:pt x="1537185" y="54038"/>
                  <a:pt x="1819742" y="0"/>
                </a:cubicBezTo>
                <a:cubicBezTo>
                  <a:pt x="2102299" y="-54038"/>
                  <a:pt x="2138360" y="65366"/>
                  <a:pt x="2440941" y="0"/>
                </a:cubicBezTo>
                <a:cubicBezTo>
                  <a:pt x="2743522" y="-65366"/>
                  <a:pt x="2652757" y="32467"/>
                  <a:pt x="2836249" y="0"/>
                </a:cubicBezTo>
                <a:cubicBezTo>
                  <a:pt x="3019741" y="-32467"/>
                  <a:pt x="3189448" y="39112"/>
                  <a:pt x="3457448" y="0"/>
                </a:cubicBezTo>
                <a:cubicBezTo>
                  <a:pt x="3725448" y="-39112"/>
                  <a:pt x="3831946" y="11448"/>
                  <a:pt x="4022174" y="0"/>
                </a:cubicBezTo>
                <a:cubicBezTo>
                  <a:pt x="4212402" y="-11448"/>
                  <a:pt x="4503625" y="40681"/>
                  <a:pt x="4643372" y="0"/>
                </a:cubicBezTo>
                <a:cubicBezTo>
                  <a:pt x="4783119" y="-40681"/>
                  <a:pt x="4938003" y="34825"/>
                  <a:pt x="5095153" y="0"/>
                </a:cubicBezTo>
                <a:cubicBezTo>
                  <a:pt x="5252303" y="-34825"/>
                  <a:pt x="5660626" y="7964"/>
                  <a:pt x="5829297" y="0"/>
                </a:cubicBezTo>
                <a:cubicBezTo>
                  <a:pt x="5911614" y="14112"/>
                  <a:pt x="5996323" y="101831"/>
                  <a:pt x="6011334" y="182037"/>
                </a:cubicBezTo>
                <a:cubicBezTo>
                  <a:pt x="6023584" y="294213"/>
                  <a:pt x="6000562" y="403439"/>
                  <a:pt x="6011334" y="524256"/>
                </a:cubicBezTo>
                <a:cubicBezTo>
                  <a:pt x="6022106" y="645073"/>
                  <a:pt x="5976304" y="739835"/>
                  <a:pt x="6011334" y="910163"/>
                </a:cubicBezTo>
                <a:cubicBezTo>
                  <a:pt x="6029371" y="991773"/>
                  <a:pt x="5908571" y="1097846"/>
                  <a:pt x="5829297" y="1092200"/>
                </a:cubicBezTo>
                <a:cubicBezTo>
                  <a:pt x="5652489" y="1141640"/>
                  <a:pt x="5512664" y="1069016"/>
                  <a:pt x="5208098" y="1092200"/>
                </a:cubicBezTo>
                <a:cubicBezTo>
                  <a:pt x="4903532" y="1115384"/>
                  <a:pt x="4985008" y="1089608"/>
                  <a:pt x="4812790" y="1092200"/>
                </a:cubicBezTo>
                <a:cubicBezTo>
                  <a:pt x="4640572" y="1094792"/>
                  <a:pt x="4522008" y="1040821"/>
                  <a:pt x="4361009" y="1092200"/>
                </a:cubicBezTo>
                <a:cubicBezTo>
                  <a:pt x="4200010" y="1143579"/>
                  <a:pt x="3917217" y="1061343"/>
                  <a:pt x="3796283" y="1092200"/>
                </a:cubicBezTo>
                <a:cubicBezTo>
                  <a:pt x="3675349" y="1123057"/>
                  <a:pt x="3363595" y="1054235"/>
                  <a:pt x="3118612" y="1092200"/>
                </a:cubicBezTo>
                <a:cubicBezTo>
                  <a:pt x="2873629" y="1130165"/>
                  <a:pt x="2858488" y="1081741"/>
                  <a:pt x="2723304" y="1092200"/>
                </a:cubicBezTo>
                <a:cubicBezTo>
                  <a:pt x="2588120" y="1102659"/>
                  <a:pt x="2334365" y="1089289"/>
                  <a:pt x="2045633" y="1092200"/>
                </a:cubicBezTo>
                <a:cubicBezTo>
                  <a:pt x="1756901" y="1095111"/>
                  <a:pt x="1697316" y="1080772"/>
                  <a:pt x="1537379" y="1092200"/>
                </a:cubicBezTo>
                <a:cubicBezTo>
                  <a:pt x="1377442" y="1103628"/>
                  <a:pt x="1226051" y="1080608"/>
                  <a:pt x="1029126" y="1092200"/>
                </a:cubicBezTo>
                <a:cubicBezTo>
                  <a:pt x="832201" y="1103792"/>
                  <a:pt x="589439" y="1082589"/>
                  <a:pt x="182037" y="1092200"/>
                </a:cubicBezTo>
                <a:cubicBezTo>
                  <a:pt x="96357" y="1071730"/>
                  <a:pt x="-1534" y="1015607"/>
                  <a:pt x="0" y="910163"/>
                </a:cubicBezTo>
                <a:cubicBezTo>
                  <a:pt x="-15918" y="796596"/>
                  <a:pt x="37662" y="718914"/>
                  <a:pt x="0" y="546100"/>
                </a:cubicBezTo>
                <a:cubicBezTo>
                  <a:pt x="-37662" y="373286"/>
                  <a:pt x="23036" y="336628"/>
                  <a:pt x="0" y="182037"/>
                </a:cubicBezTo>
                <a:close/>
              </a:path>
            </a:pathLst>
          </a:custGeom>
          <a:ln w="1905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36450217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Вопрос 9</a:t>
            </a:r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EC7A8F79-57B4-376B-D9FB-8582F4E4F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953" y="4017180"/>
            <a:ext cx="5498713" cy="953029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 первой половине дня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FBBBF0A2-CBBB-6362-54E5-C77313773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67" y="5339802"/>
            <a:ext cx="5989011" cy="953029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Во второй половине дня</a:t>
            </a: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25F1739F-F553-4F31-86EE-FA06A8D78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1677" y="5339803"/>
            <a:ext cx="4758265" cy="953029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Перед тем </a:t>
            </a:r>
            <a:b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как стемнеет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50C16307-CBC6-64F6-3A27-7BE3EF2B6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654" y="1717014"/>
            <a:ext cx="10171163" cy="15696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800" b="1" dirty="0">
                <a:latin typeface="+mn-lt"/>
                <a:cs typeface="Times New Roman" panose="02020603050405020304" pitchFamily="18" charset="0"/>
              </a:rPr>
              <a:t>В какое время дня </a:t>
            </a:r>
            <a:br>
              <a:rPr lang="ru-RU" altLang="ru-RU" sz="4800" b="1" dirty="0">
                <a:latin typeface="+mn-lt"/>
                <a:cs typeface="Times New Roman" panose="02020603050405020304" pitchFamily="18" charset="0"/>
              </a:rPr>
            </a:br>
            <a:r>
              <a:rPr lang="ru-RU" altLang="ru-RU" sz="4800" b="1" dirty="0">
                <a:latin typeface="+mn-lt"/>
                <a:cs typeface="Times New Roman" panose="02020603050405020304" pitchFamily="18" charset="0"/>
              </a:rPr>
              <a:t>нужно идти в лес?</a:t>
            </a:r>
          </a:p>
        </p:txBody>
      </p:sp>
    </p:spTree>
    <p:extLst>
      <p:ext uri="{BB962C8B-B14F-4D97-AF65-F5344CB8AC3E}">
        <p14:creationId xmlns:p14="http://schemas.microsoft.com/office/powerpoint/2010/main" val="415206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2D94AC6-057C-1EC4-343B-07C68FEB3DF9}"/>
              </a:ext>
            </a:extLst>
          </p:cNvPr>
          <p:cNvSpPr/>
          <p:nvPr/>
        </p:nvSpPr>
        <p:spPr>
          <a:xfrm>
            <a:off x="2709333" y="245533"/>
            <a:ext cx="6011334" cy="1092200"/>
          </a:xfrm>
          <a:custGeom>
            <a:avLst/>
            <a:gdLst>
              <a:gd name="connsiteX0" fmla="*/ 0 w 6011334"/>
              <a:gd name="connsiteY0" fmla="*/ 182037 h 1092200"/>
              <a:gd name="connsiteX1" fmla="*/ 182037 w 6011334"/>
              <a:gd name="connsiteY1" fmla="*/ 0 h 1092200"/>
              <a:gd name="connsiteX2" fmla="*/ 577345 w 6011334"/>
              <a:gd name="connsiteY2" fmla="*/ 0 h 1092200"/>
              <a:gd name="connsiteX3" fmla="*/ 1142071 w 6011334"/>
              <a:gd name="connsiteY3" fmla="*/ 0 h 1092200"/>
              <a:gd name="connsiteX4" fmla="*/ 1706797 w 6011334"/>
              <a:gd name="connsiteY4" fmla="*/ 0 h 1092200"/>
              <a:gd name="connsiteX5" fmla="*/ 2384468 w 6011334"/>
              <a:gd name="connsiteY5" fmla="*/ 0 h 1092200"/>
              <a:gd name="connsiteX6" fmla="*/ 2836249 w 6011334"/>
              <a:gd name="connsiteY6" fmla="*/ 0 h 1092200"/>
              <a:gd name="connsiteX7" fmla="*/ 3400975 w 6011334"/>
              <a:gd name="connsiteY7" fmla="*/ 0 h 1092200"/>
              <a:gd name="connsiteX8" fmla="*/ 3965701 w 6011334"/>
              <a:gd name="connsiteY8" fmla="*/ 0 h 1092200"/>
              <a:gd name="connsiteX9" fmla="*/ 4361009 w 6011334"/>
              <a:gd name="connsiteY9" fmla="*/ 0 h 1092200"/>
              <a:gd name="connsiteX10" fmla="*/ 4925735 w 6011334"/>
              <a:gd name="connsiteY10" fmla="*/ 0 h 1092200"/>
              <a:gd name="connsiteX11" fmla="*/ 5829297 w 6011334"/>
              <a:gd name="connsiteY11" fmla="*/ 0 h 1092200"/>
              <a:gd name="connsiteX12" fmla="*/ 6011334 w 6011334"/>
              <a:gd name="connsiteY12" fmla="*/ 182037 h 1092200"/>
              <a:gd name="connsiteX13" fmla="*/ 6011334 w 6011334"/>
              <a:gd name="connsiteY13" fmla="*/ 553381 h 1092200"/>
              <a:gd name="connsiteX14" fmla="*/ 6011334 w 6011334"/>
              <a:gd name="connsiteY14" fmla="*/ 910163 h 1092200"/>
              <a:gd name="connsiteX15" fmla="*/ 5829297 w 6011334"/>
              <a:gd name="connsiteY15" fmla="*/ 1092200 h 1092200"/>
              <a:gd name="connsiteX16" fmla="*/ 5433989 w 6011334"/>
              <a:gd name="connsiteY16" fmla="*/ 1092200 h 1092200"/>
              <a:gd name="connsiteX17" fmla="*/ 4925735 w 6011334"/>
              <a:gd name="connsiteY17" fmla="*/ 1092200 h 1092200"/>
              <a:gd name="connsiteX18" fmla="*/ 4304537 w 6011334"/>
              <a:gd name="connsiteY18" fmla="*/ 1092200 h 1092200"/>
              <a:gd name="connsiteX19" fmla="*/ 3626866 w 6011334"/>
              <a:gd name="connsiteY19" fmla="*/ 1092200 h 1092200"/>
              <a:gd name="connsiteX20" fmla="*/ 3231557 w 6011334"/>
              <a:gd name="connsiteY20" fmla="*/ 1092200 h 1092200"/>
              <a:gd name="connsiteX21" fmla="*/ 2779777 w 6011334"/>
              <a:gd name="connsiteY21" fmla="*/ 1092200 h 1092200"/>
              <a:gd name="connsiteX22" fmla="*/ 2215051 w 6011334"/>
              <a:gd name="connsiteY22" fmla="*/ 1092200 h 1092200"/>
              <a:gd name="connsiteX23" fmla="*/ 1819742 w 6011334"/>
              <a:gd name="connsiteY23" fmla="*/ 1092200 h 1092200"/>
              <a:gd name="connsiteX24" fmla="*/ 1255016 w 6011334"/>
              <a:gd name="connsiteY24" fmla="*/ 1092200 h 1092200"/>
              <a:gd name="connsiteX25" fmla="*/ 859708 w 6011334"/>
              <a:gd name="connsiteY25" fmla="*/ 1092200 h 1092200"/>
              <a:gd name="connsiteX26" fmla="*/ 182037 w 6011334"/>
              <a:gd name="connsiteY26" fmla="*/ 1092200 h 1092200"/>
              <a:gd name="connsiteX27" fmla="*/ 0 w 6011334"/>
              <a:gd name="connsiteY27" fmla="*/ 910163 h 1092200"/>
              <a:gd name="connsiteX28" fmla="*/ 0 w 6011334"/>
              <a:gd name="connsiteY28" fmla="*/ 531537 h 1092200"/>
              <a:gd name="connsiteX29" fmla="*/ 0 w 6011334"/>
              <a:gd name="connsiteY29" fmla="*/ 182037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11334" h="1092200" fill="none" extrusionOk="0">
                <a:moveTo>
                  <a:pt x="0" y="182037"/>
                </a:moveTo>
                <a:cubicBezTo>
                  <a:pt x="-4077" y="65268"/>
                  <a:pt x="72433" y="19909"/>
                  <a:pt x="182037" y="0"/>
                </a:cubicBezTo>
                <a:cubicBezTo>
                  <a:pt x="352452" y="-4518"/>
                  <a:pt x="486927" y="25165"/>
                  <a:pt x="577345" y="0"/>
                </a:cubicBezTo>
                <a:cubicBezTo>
                  <a:pt x="667763" y="-25165"/>
                  <a:pt x="904525" y="11116"/>
                  <a:pt x="1142071" y="0"/>
                </a:cubicBezTo>
                <a:cubicBezTo>
                  <a:pt x="1379617" y="-11116"/>
                  <a:pt x="1510505" y="8745"/>
                  <a:pt x="1706797" y="0"/>
                </a:cubicBezTo>
                <a:cubicBezTo>
                  <a:pt x="1903089" y="-8745"/>
                  <a:pt x="2174725" y="25315"/>
                  <a:pt x="2384468" y="0"/>
                </a:cubicBezTo>
                <a:cubicBezTo>
                  <a:pt x="2594211" y="-25315"/>
                  <a:pt x="2695077" y="37512"/>
                  <a:pt x="2836249" y="0"/>
                </a:cubicBezTo>
                <a:cubicBezTo>
                  <a:pt x="2977421" y="-37512"/>
                  <a:pt x="3244153" y="66787"/>
                  <a:pt x="3400975" y="0"/>
                </a:cubicBezTo>
                <a:cubicBezTo>
                  <a:pt x="3557797" y="-66787"/>
                  <a:pt x="3710040" y="5329"/>
                  <a:pt x="3965701" y="0"/>
                </a:cubicBezTo>
                <a:cubicBezTo>
                  <a:pt x="4221362" y="-5329"/>
                  <a:pt x="4172624" y="21"/>
                  <a:pt x="4361009" y="0"/>
                </a:cubicBezTo>
                <a:cubicBezTo>
                  <a:pt x="4549394" y="-21"/>
                  <a:pt x="4711897" y="22995"/>
                  <a:pt x="4925735" y="0"/>
                </a:cubicBezTo>
                <a:cubicBezTo>
                  <a:pt x="5139573" y="-22995"/>
                  <a:pt x="5443941" y="7137"/>
                  <a:pt x="5829297" y="0"/>
                </a:cubicBezTo>
                <a:cubicBezTo>
                  <a:pt x="5926566" y="3170"/>
                  <a:pt x="6010754" y="73838"/>
                  <a:pt x="6011334" y="182037"/>
                </a:cubicBezTo>
                <a:cubicBezTo>
                  <a:pt x="6025460" y="359137"/>
                  <a:pt x="6010480" y="460695"/>
                  <a:pt x="6011334" y="553381"/>
                </a:cubicBezTo>
                <a:cubicBezTo>
                  <a:pt x="6012188" y="646067"/>
                  <a:pt x="6003467" y="826835"/>
                  <a:pt x="6011334" y="910163"/>
                </a:cubicBezTo>
                <a:cubicBezTo>
                  <a:pt x="6013644" y="1035655"/>
                  <a:pt x="5945454" y="1116576"/>
                  <a:pt x="5829297" y="1092200"/>
                </a:cubicBezTo>
                <a:cubicBezTo>
                  <a:pt x="5673168" y="1096519"/>
                  <a:pt x="5577468" y="1064449"/>
                  <a:pt x="5433989" y="1092200"/>
                </a:cubicBezTo>
                <a:cubicBezTo>
                  <a:pt x="5290510" y="1119951"/>
                  <a:pt x="5084287" y="1070907"/>
                  <a:pt x="4925735" y="1092200"/>
                </a:cubicBezTo>
                <a:cubicBezTo>
                  <a:pt x="4767183" y="1113493"/>
                  <a:pt x="4528350" y="1020567"/>
                  <a:pt x="4304537" y="1092200"/>
                </a:cubicBezTo>
                <a:cubicBezTo>
                  <a:pt x="4080724" y="1163833"/>
                  <a:pt x="3785155" y="1029298"/>
                  <a:pt x="3626866" y="1092200"/>
                </a:cubicBezTo>
                <a:cubicBezTo>
                  <a:pt x="3468577" y="1155102"/>
                  <a:pt x="3387311" y="1054493"/>
                  <a:pt x="3231557" y="1092200"/>
                </a:cubicBezTo>
                <a:cubicBezTo>
                  <a:pt x="3075803" y="1129907"/>
                  <a:pt x="2983755" y="1090104"/>
                  <a:pt x="2779777" y="1092200"/>
                </a:cubicBezTo>
                <a:cubicBezTo>
                  <a:pt x="2575799" y="1094296"/>
                  <a:pt x="2458391" y="1050462"/>
                  <a:pt x="2215051" y="1092200"/>
                </a:cubicBezTo>
                <a:cubicBezTo>
                  <a:pt x="1971711" y="1133938"/>
                  <a:pt x="1955753" y="1077022"/>
                  <a:pt x="1819742" y="1092200"/>
                </a:cubicBezTo>
                <a:cubicBezTo>
                  <a:pt x="1683731" y="1107378"/>
                  <a:pt x="1395006" y="1066657"/>
                  <a:pt x="1255016" y="1092200"/>
                </a:cubicBezTo>
                <a:cubicBezTo>
                  <a:pt x="1115026" y="1117743"/>
                  <a:pt x="968348" y="1054239"/>
                  <a:pt x="859708" y="1092200"/>
                </a:cubicBezTo>
                <a:cubicBezTo>
                  <a:pt x="751068" y="1130161"/>
                  <a:pt x="325085" y="1073307"/>
                  <a:pt x="182037" y="1092200"/>
                </a:cubicBezTo>
                <a:cubicBezTo>
                  <a:pt x="74450" y="1071939"/>
                  <a:pt x="-1985" y="1028060"/>
                  <a:pt x="0" y="910163"/>
                </a:cubicBezTo>
                <a:cubicBezTo>
                  <a:pt x="-9896" y="821807"/>
                  <a:pt x="6984" y="640016"/>
                  <a:pt x="0" y="531537"/>
                </a:cubicBezTo>
                <a:cubicBezTo>
                  <a:pt x="-6984" y="423058"/>
                  <a:pt x="21760" y="342039"/>
                  <a:pt x="0" y="182037"/>
                </a:cubicBezTo>
                <a:close/>
              </a:path>
              <a:path w="6011334" h="1092200" stroke="0" extrusionOk="0">
                <a:moveTo>
                  <a:pt x="0" y="182037"/>
                </a:moveTo>
                <a:cubicBezTo>
                  <a:pt x="-9062" y="75504"/>
                  <a:pt x="100618" y="-13184"/>
                  <a:pt x="182037" y="0"/>
                </a:cubicBezTo>
                <a:cubicBezTo>
                  <a:pt x="302275" y="-7908"/>
                  <a:pt x="439657" y="23672"/>
                  <a:pt x="690290" y="0"/>
                </a:cubicBezTo>
                <a:cubicBezTo>
                  <a:pt x="940923" y="-23672"/>
                  <a:pt x="1079264" y="23139"/>
                  <a:pt x="1198544" y="0"/>
                </a:cubicBezTo>
                <a:cubicBezTo>
                  <a:pt x="1317824" y="-23139"/>
                  <a:pt x="1537185" y="54038"/>
                  <a:pt x="1819742" y="0"/>
                </a:cubicBezTo>
                <a:cubicBezTo>
                  <a:pt x="2102299" y="-54038"/>
                  <a:pt x="2138360" y="65366"/>
                  <a:pt x="2440941" y="0"/>
                </a:cubicBezTo>
                <a:cubicBezTo>
                  <a:pt x="2743522" y="-65366"/>
                  <a:pt x="2652757" y="32467"/>
                  <a:pt x="2836249" y="0"/>
                </a:cubicBezTo>
                <a:cubicBezTo>
                  <a:pt x="3019741" y="-32467"/>
                  <a:pt x="3189448" y="39112"/>
                  <a:pt x="3457448" y="0"/>
                </a:cubicBezTo>
                <a:cubicBezTo>
                  <a:pt x="3725448" y="-39112"/>
                  <a:pt x="3831946" y="11448"/>
                  <a:pt x="4022174" y="0"/>
                </a:cubicBezTo>
                <a:cubicBezTo>
                  <a:pt x="4212402" y="-11448"/>
                  <a:pt x="4503625" y="40681"/>
                  <a:pt x="4643372" y="0"/>
                </a:cubicBezTo>
                <a:cubicBezTo>
                  <a:pt x="4783119" y="-40681"/>
                  <a:pt x="4938003" y="34825"/>
                  <a:pt x="5095153" y="0"/>
                </a:cubicBezTo>
                <a:cubicBezTo>
                  <a:pt x="5252303" y="-34825"/>
                  <a:pt x="5660626" y="7964"/>
                  <a:pt x="5829297" y="0"/>
                </a:cubicBezTo>
                <a:cubicBezTo>
                  <a:pt x="5911614" y="14112"/>
                  <a:pt x="5996323" y="101831"/>
                  <a:pt x="6011334" y="182037"/>
                </a:cubicBezTo>
                <a:cubicBezTo>
                  <a:pt x="6023584" y="294213"/>
                  <a:pt x="6000562" y="403439"/>
                  <a:pt x="6011334" y="524256"/>
                </a:cubicBezTo>
                <a:cubicBezTo>
                  <a:pt x="6022106" y="645073"/>
                  <a:pt x="5976304" y="739835"/>
                  <a:pt x="6011334" y="910163"/>
                </a:cubicBezTo>
                <a:cubicBezTo>
                  <a:pt x="6029371" y="991773"/>
                  <a:pt x="5908571" y="1097846"/>
                  <a:pt x="5829297" y="1092200"/>
                </a:cubicBezTo>
                <a:cubicBezTo>
                  <a:pt x="5652489" y="1141640"/>
                  <a:pt x="5512664" y="1069016"/>
                  <a:pt x="5208098" y="1092200"/>
                </a:cubicBezTo>
                <a:cubicBezTo>
                  <a:pt x="4903532" y="1115384"/>
                  <a:pt x="4985008" y="1089608"/>
                  <a:pt x="4812790" y="1092200"/>
                </a:cubicBezTo>
                <a:cubicBezTo>
                  <a:pt x="4640572" y="1094792"/>
                  <a:pt x="4522008" y="1040821"/>
                  <a:pt x="4361009" y="1092200"/>
                </a:cubicBezTo>
                <a:cubicBezTo>
                  <a:pt x="4200010" y="1143579"/>
                  <a:pt x="3917217" y="1061343"/>
                  <a:pt x="3796283" y="1092200"/>
                </a:cubicBezTo>
                <a:cubicBezTo>
                  <a:pt x="3675349" y="1123057"/>
                  <a:pt x="3363595" y="1054235"/>
                  <a:pt x="3118612" y="1092200"/>
                </a:cubicBezTo>
                <a:cubicBezTo>
                  <a:pt x="2873629" y="1130165"/>
                  <a:pt x="2858488" y="1081741"/>
                  <a:pt x="2723304" y="1092200"/>
                </a:cubicBezTo>
                <a:cubicBezTo>
                  <a:pt x="2588120" y="1102659"/>
                  <a:pt x="2334365" y="1089289"/>
                  <a:pt x="2045633" y="1092200"/>
                </a:cubicBezTo>
                <a:cubicBezTo>
                  <a:pt x="1756901" y="1095111"/>
                  <a:pt x="1697316" y="1080772"/>
                  <a:pt x="1537379" y="1092200"/>
                </a:cubicBezTo>
                <a:cubicBezTo>
                  <a:pt x="1377442" y="1103628"/>
                  <a:pt x="1226051" y="1080608"/>
                  <a:pt x="1029126" y="1092200"/>
                </a:cubicBezTo>
                <a:cubicBezTo>
                  <a:pt x="832201" y="1103792"/>
                  <a:pt x="589439" y="1082589"/>
                  <a:pt x="182037" y="1092200"/>
                </a:cubicBezTo>
                <a:cubicBezTo>
                  <a:pt x="96357" y="1071730"/>
                  <a:pt x="-1534" y="1015607"/>
                  <a:pt x="0" y="910163"/>
                </a:cubicBezTo>
                <a:cubicBezTo>
                  <a:pt x="-15918" y="796596"/>
                  <a:pt x="37662" y="718914"/>
                  <a:pt x="0" y="546100"/>
                </a:cubicBezTo>
                <a:cubicBezTo>
                  <a:pt x="-37662" y="373286"/>
                  <a:pt x="23036" y="336628"/>
                  <a:pt x="0" y="182037"/>
                </a:cubicBezTo>
                <a:close/>
              </a:path>
            </a:pathLst>
          </a:custGeom>
          <a:ln w="1905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36450217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Вопрос 10</a:t>
            </a:r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EC7A8F79-57B4-376B-D9FB-8582F4E4F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1495" y="4081835"/>
            <a:ext cx="5989010" cy="953029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 МЧС или по номеру 112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FBBBF0A2-CBBB-6362-54E5-C77313773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3164" y="5339802"/>
            <a:ext cx="4993214" cy="953029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Родителям</a:t>
            </a: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25F1739F-F553-4F31-86EE-FA06A8D78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1677" y="5339803"/>
            <a:ext cx="4758265" cy="953029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Друзьям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50C16307-CBC6-64F6-3A27-7BE3EF2B6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654" y="1717014"/>
            <a:ext cx="10171163" cy="15696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800" b="1" dirty="0">
                <a:latin typeface="+mn-lt"/>
                <a:cs typeface="Times New Roman" panose="02020603050405020304" pitchFamily="18" charset="0"/>
              </a:rPr>
              <a:t>Куда нужно позвонить в первую очередь, если заблудился в лесу?</a:t>
            </a:r>
          </a:p>
        </p:txBody>
      </p:sp>
    </p:spTree>
    <p:extLst>
      <p:ext uri="{BB962C8B-B14F-4D97-AF65-F5344CB8AC3E}">
        <p14:creationId xmlns:p14="http://schemas.microsoft.com/office/powerpoint/2010/main" val="378973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2D94AC6-057C-1EC4-343B-07C68FEB3DF9}"/>
              </a:ext>
            </a:extLst>
          </p:cNvPr>
          <p:cNvSpPr/>
          <p:nvPr/>
        </p:nvSpPr>
        <p:spPr>
          <a:xfrm>
            <a:off x="2709333" y="245533"/>
            <a:ext cx="6011334" cy="1092200"/>
          </a:xfrm>
          <a:custGeom>
            <a:avLst/>
            <a:gdLst>
              <a:gd name="connsiteX0" fmla="*/ 0 w 6011334"/>
              <a:gd name="connsiteY0" fmla="*/ 182037 h 1092200"/>
              <a:gd name="connsiteX1" fmla="*/ 182037 w 6011334"/>
              <a:gd name="connsiteY1" fmla="*/ 0 h 1092200"/>
              <a:gd name="connsiteX2" fmla="*/ 577345 w 6011334"/>
              <a:gd name="connsiteY2" fmla="*/ 0 h 1092200"/>
              <a:gd name="connsiteX3" fmla="*/ 1142071 w 6011334"/>
              <a:gd name="connsiteY3" fmla="*/ 0 h 1092200"/>
              <a:gd name="connsiteX4" fmla="*/ 1706797 w 6011334"/>
              <a:gd name="connsiteY4" fmla="*/ 0 h 1092200"/>
              <a:gd name="connsiteX5" fmla="*/ 2384468 w 6011334"/>
              <a:gd name="connsiteY5" fmla="*/ 0 h 1092200"/>
              <a:gd name="connsiteX6" fmla="*/ 2836249 w 6011334"/>
              <a:gd name="connsiteY6" fmla="*/ 0 h 1092200"/>
              <a:gd name="connsiteX7" fmla="*/ 3400975 w 6011334"/>
              <a:gd name="connsiteY7" fmla="*/ 0 h 1092200"/>
              <a:gd name="connsiteX8" fmla="*/ 3965701 w 6011334"/>
              <a:gd name="connsiteY8" fmla="*/ 0 h 1092200"/>
              <a:gd name="connsiteX9" fmla="*/ 4361009 w 6011334"/>
              <a:gd name="connsiteY9" fmla="*/ 0 h 1092200"/>
              <a:gd name="connsiteX10" fmla="*/ 4925735 w 6011334"/>
              <a:gd name="connsiteY10" fmla="*/ 0 h 1092200"/>
              <a:gd name="connsiteX11" fmla="*/ 5829297 w 6011334"/>
              <a:gd name="connsiteY11" fmla="*/ 0 h 1092200"/>
              <a:gd name="connsiteX12" fmla="*/ 6011334 w 6011334"/>
              <a:gd name="connsiteY12" fmla="*/ 182037 h 1092200"/>
              <a:gd name="connsiteX13" fmla="*/ 6011334 w 6011334"/>
              <a:gd name="connsiteY13" fmla="*/ 553381 h 1092200"/>
              <a:gd name="connsiteX14" fmla="*/ 6011334 w 6011334"/>
              <a:gd name="connsiteY14" fmla="*/ 910163 h 1092200"/>
              <a:gd name="connsiteX15" fmla="*/ 5829297 w 6011334"/>
              <a:gd name="connsiteY15" fmla="*/ 1092200 h 1092200"/>
              <a:gd name="connsiteX16" fmla="*/ 5433989 w 6011334"/>
              <a:gd name="connsiteY16" fmla="*/ 1092200 h 1092200"/>
              <a:gd name="connsiteX17" fmla="*/ 4925735 w 6011334"/>
              <a:gd name="connsiteY17" fmla="*/ 1092200 h 1092200"/>
              <a:gd name="connsiteX18" fmla="*/ 4304537 w 6011334"/>
              <a:gd name="connsiteY18" fmla="*/ 1092200 h 1092200"/>
              <a:gd name="connsiteX19" fmla="*/ 3626866 w 6011334"/>
              <a:gd name="connsiteY19" fmla="*/ 1092200 h 1092200"/>
              <a:gd name="connsiteX20" fmla="*/ 3231557 w 6011334"/>
              <a:gd name="connsiteY20" fmla="*/ 1092200 h 1092200"/>
              <a:gd name="connsiteX21" fmla="*/ 2779777 w 6011334"/>
              <a:gd name="connsiteY21" fmla="*/ 1092200 h 1092200"/>
              <a:gd name="connsiteX22" fmla="*/ 2215051 w 6011334"/>
              <a:gd name="connsiteY22" fmla="*/ 1092200 h 1092200"/>
              <a:gd name="connsiteX23" fmla="*/ 1819742 w 6011334"/>
              <a:gd name="connsiteY23" fmla="*/ 1092200 h 1092200"/>
              <a:gd name="connsiteX24" fmla="*/ 1255016 w 6011334"/>
              <a:gd name="connsiteY24" fmla="*/ 1092200 h 1092200"/>
              <a:gd name="connsiteX25" fmla="*/ 859708 w 6011334"/>
              <a:gd name="connsiteY25" fmla="*/ 1092200 h 1092200"/>
              <a:gd name="connsiteX26" fmla="*/ 182037 w 6011334"/>
              <a:gd name="connsiteY26" fmla="*/ 1092200 h 1092200"/>
              <a:gd name="connsiteX27" fmla="*/ 0 w 6011334"/>
              <a:gd name="connsiteY27" fmla="*/ 910163 h 1092200"/>
              <a:gd name="connsiteX28" fmla="*/ 0 w 6011334"/>
              <a:gd name="connsiteY28" fmla="*/ 531537 h 1092200"/>
              <a:gd name="connsiteX29" fmla="*/ 0 w 6011334"/>
              <a:gd name="connsiteY29" fmla="*/ 182037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11334" h="1092200" fill="none" extrusionOk="0">
                <a:moveTo>
                  <a:pt x="0" y="182037"/>
                </a:moveTo>
                <a:cubicBezTo>
                  <a:pt x="-4077" y="65268"/>
                  <a:pt x="72433" y="19909"/>
                  <a:pt x="182037" y="0"/>
                </a:cubicBezTo>
                <a:cubicBezTo>
                  <a:pt x="352452" y="-4518"/>
                  <a:pt x="486927" y="25165"/>
                  <a:pt x="577345" y="0"/>
                </a:cubicBezTo>
                <a:cubicBezTo>
                  <a:pt x="667763" y="-25165"/>
                  <a:pt x="904525" y="11116"/>
                  <a:pt x="1142071" y="0"/>
                </a:cubicBezTo>
                <a:cubicBezTo>
                  <a:pt x="1379617" y="-11116"/>
                  <a:pt x="1510505" y="8745"/>
                  <a:pt x="1706797" y="0"/>
                </a:cubicBezTo>
                <a:cubicBezTo>
                  <a:pt x="1903089" y="-8745"/>
                  <a:pt x="2174725" y="25315"/>
                  <a:pt x="2384468" y="0"/>
                </a:cubicBezTo>
                <a:cubicBezTo>
                  <a:pt x="2594211" y="-25315"/>
                  <a:pt x="2695077" y="37512"/>
                  <a:pt x="2836249" y="0"/>
                </a:cubicBezTo>
                <a:cubicBezTo>
                  <a:pt x="2977421" y="-37512"/>
                  <a:pt x="3244153" y="66787"/>
                  <a:pt x="3400975" y="0"/>
                </a:cubicBezTo>
                <a:cubicBezTo>
                  <a:pt x="3557797" y="-66787"/>
                  <a:pt x="3710040" y="5329"/>
                  <a:pt x="3965701" y="0"/>
                </a:cubicBezTo>
                <a:cubicBezTo>
                  <a:pt x="4221362" y="-5329"/>
                  <a:pt x="4172624" y="21"/>
                  <a:pt x="4361009" y="0"/>
                </a:cubicBezTo>
                <a:cubicBezTo>
                  <a:pt x="4549394" y="-21"/>
                  <a:pt x="4711897" y="22995"/>
                  <a:pt x="4925735" y="0"/>
                </a:cubicBezTo>
                <a:cubicBezTo>
                  <a:pt x="5139573" y="-22995"/>
                  <a:pt x="5443941" y="7137"/>
                  <a:pt x="5829297" y="0"/>
                </a:cubicBezTo>
                <a:cubicBezTo>
                  <a:pt x="5926566" y="3170"/>
                  <a:pt x="6010754" y="73838"/>
                  <a:pt x="6011334" y="182037"/>
                </a:cubicBezTo>
                <a:cubicBezTo>
                  <a:pt x="6025460" y="359137"/>
                  <a:pt x="6010480" y="460695"/>
                  <a:pt x="6011334" y="553381"/>
                </a:cubicBezTo>
                <a:cubicBezTo>
                  <a:pt x="6012188" y="646067"/>
                  <a:pt x="6003467" y="826835"/>
                  <a:pt x="6011334" y="910163"/>
                </a:cubicBezTo>
                <a:cubicBezTo>
                  <a:pt x="6013644" y="1035655"/>
                  <a:pt x="5945454" y="1116576"/>
                  <a:pt x="5829297" y="1092200"/>
                </a:cubicBezTo>
                <a:cubicBezTo>
                  <a:pt x="5673168" y="1096519"/>
                  <a:pt x="5577468" y="1064449"/>
                  <a:pt x="5433989" y="1092200"/>
                </a:cubicBezTo>
                <a:cubicBezTo>
                  <a:pt x="5290510" y="1119951"/>
                  <a:pt x="5084287" y="1070907"/>
                  <a:pt x="4925735" y="1092200"/>
                </a:cubicBezTo>
                <a:cubicBezTo>
                  <a:pt x="4767183" y="1113493"/>
                  <a:pt x="4528350" y="1020567"/>
                  <a:pt x="4304537" y="1092200"/>
                </a:cubicBezTo>
                <a:cubicBezTo>
                  <a:pt x="4080724" y="1163833"/>
                  <a:pt x="3785155" y="1029298"/>
                  <a:pt x="3626866" y="1092200"/>
                </a:cubicBezTo>
                <a:cubicBezTo>
                  <a:pt x="3468577" y="1155102"/>
                  <a:pt x="3387311" y="1054493"/>
                  <a:pt x="3231557" y="1092200"/>
                </a:cubicBezTo>
                <a:cubicBezTo>
                  <a:pt x="3075803" y="1129907"/>
                  <a:pt x="2983755" y="1090104"/>
                  <a:pt x="2779777" y="1092200"/>
                </a:cubicBezTo>
                <a:cubicBezTo>
                  <a:pt x="2575799" y="1094296"/>
                  <a:pt x="2458391" y="1050462"/>
                  <a:pt x="2215051" y="1092200"/>
                </a:cubicBezTo>
                <a:cubicBezTo>
                  <a:pt x="1971711" y="1133938"/>
                  <a:pt x="1955753" y="1077022"/>
                  <a:pt x="1819742" y="1092200"/>
                </a:cubicBezTo>
                <a:cubicBezTo>
                  <a:pt x="1683731" y="1107378"/>
                  <a:pt x="1395006" y="1066657"/>
                  <a:pt x="1255016" y="1092200"/>
                </a:cubicBezTo>
                <a:cubicBezTo>
                  <a:pt x="1115026" y="1117743"/>
                  <a:pt x="968348" y="1054239"/>
                  <a:pt x="859708" y="1092200"/>
                </a:cubicBezTo>
                <a:cubicBezTo>
                  <a:pt x="751068" y="1130161"/>
                  <a:pt x="325085" y="1073307"/>
                  <a:pt x="182037" y="1092200"/>
                </a:cubicBezTo>
                <a:cubicBezTo>
                  <a:pt x="74450" y="1071939"/>
                  <a:pt x="-1985" y="1028060"/>
                  <a:pt x="0" y="910163"/>
                </a:cubicBezTo>
                <a:cubicBezTo>
                  <a:pt x="-9896" y="821807"/>
                  <a:pt x="6984" y="640016"/>
                  <a:pt x="0" y="531537"/>
                </a:cubicBezTo>
                <a:cubicBezTo>
                  <a:pt x="-6984" y="423058"/>
                  <a:pt x="21760" y="342039"/>
                  <a:pt x="0" y="182037"/>
                </a:cubicBezTo>
                <a:close/>
              </a:path>
              <a:path w="6011334" h="1092200" stroke="0" extrusionOk="0">
                <a:moveTo>
                  <a:pt x="0" y="182037"/>
                </a:moveTo>
                <a:cubicBezTo>
                  <a:pt x="-9062" y="75504"/>
                  <a:pt x="100618" y="-13184"/>
                  <a:pt x="182037" y="0"/>
                </a:cubicBezTo>
                <a:cubicBezTo>
                  <a:pt x="302275" y="-7908"/>
                  <a:pt x="439657" y="23672"/>
                  <a:pt x="690290" y="0"/>
                </a:cubicBezTo>
                <a:cubicBezTo>
                  <a:pt x="940923" y="-23672"/>
                  <a:pt x="1079264" y="23139"/>
                  <a:pt x="1198544" y="0"/>
                </a:cubicBezTo>
                <a:cubicBezTo>
                  <a:pt x="1317824" y="-23139"/>
                  <a:pt x="1537185" y="54038"/>
                  <a:pt x="1819742" y="0"/>
                </a:cubicBezTo>
                <a:cubicBezTo>
                  <a:pt x="2102299" y="-54038"/>
                  <a:pt x="2138360" y="65366"/>
                  <a:pt x="2440941" y="0"/>
                </a:cubicBezTo>
                <a:cubicBezTo>
                  <a:pt x="2743522" y="-65366"/>
                  <a:pt x="2652757" y="32467"/>
                  <a:pt x="2836249" y="0"/>
                </a:cubicBezTo>
                <a:cubicBezTo>
                  <a:pt x="3019741" y="-32467"/>
                  <a:pt x="3189448" y="39112"/>
                  <a:pt x="3457448" y="0"/>
                </a:cubicBezTo>
                <a:cubicBezTo>
                  <a:pt x="3725448" y="-39112"/>
                  <a:pt x="3831946" y="11448"/>
                  <a:pt x="4022174" y="0"/>
                </a:cubicBezTo>
                <a:cubicBezTo>
                  <a:pt x="4212402" y="-11448"/>
                  <a:pt x="4503625" y="40681"/>
                  <a:pt x="4643372" y="0"/>
                </a:cubicBezTo>
                <a:cubicBezTo>
                  <a:pt x="4783119" y="-40681"/>
                  <a:pt x="4938003" y="34825"/>
                  <a:pt x="5095153" y="0"/>
                </a:cubicBezTo>
                <a:cubicBezTo>
                  <a:pt x="5252303" y="-34825"/>
                  <a:pt x="5660626" y="7964"/>
                  <a:pt x="5829297" y="0"/>
                </a:cubicBezTo>
                <a:cubicBezTo>
                  <a:pt x="5911614" y="14112"/>
                  <a:pt x="5996323" y="101831"/>
                  <a:pt x="6011334" y="182037"/>
                </a:cubicBezTo>
                <a:cubicBezTo>
                  <a:pt x="6023584" y="294213"/>
                  <a:pt x="6000562" y="403439"/>
                  <a:pt x="6011334" y="524256"/>
                </a:cubicBezTo>
                <a:cubicBezTo>
                  <a:pt x="6022106" y="645073"/>
                  <a:pt x="5976304" y="739835"/>
                  <a:pt x="6011334" y="910163"/>
                </a:cubicBezTo>
                <a:cubicBezTo>
                  <a:pt x="6029371" y="991773"/>
                  <a:pt x="5908571" y="1097846"/>
                  <a:pt x="5829297" y="1092200"/>
                </a:cubicBezTo>
                <a:cubicBezTo>
                  <a:pt x="5652489" y="1141640"/>
                  <a:pt x="5512664" y="1069016"/>
                  <a:pt x="5208098" y="1092200"/>
                </a:cubicBezTo>
                <a:cubicBezTo>
                  <a:pt x="4903532" y="1115384"/>
                  <a:pt x="4985008" y="1089608"/>
                  <a:pt x="4812790" y="1092200"/>
                </a:cubicBezTo>
                <a:cubicBezTo>
                  <a:pt x="4640572" y="1094792"/>
                  <a:pt x="4522008" y="1040821"/>
                  <a:pt x="4361009" y="1092200"/>
                </a:cubicBezTo>
                <a:cubicBezTo>
                  <a:pt x="4200010" y="1143579"/>
                  <a:pt x="3917217" y="1061343"/>
                  <a:pt x="3796283" y="1092200"/>
                </a:cubicBezTo>
                <a:cubicBezTo>
                  <a:pt x="3675349" y="1123057"/>
                  <a:pt x="3363595" y="1054235"/>
                  <a:pt x="3118612" y="1092200"/>
                </a:cubicBezTo>
                <a:cubicBezTo>
                  <a:pt x="2873629" y="1130165"/>
                  <a:pt x="2858488" y="1081741"/>
                  <a:pt x="2723304" y="1092200"/>
                </a:cubicBezTo>
                <a:cubicBezTo>
                  <a:pt x="2588120" y="1102659"/>
                  <a:pt x="2334365" y="1089289"/>
                  <a:pt x="2045633" y="1092200"/>
                </a:cubicBezTo>
                <a:cubicBezTo>
                  <a:pt x="1756901" y="1095111"/>
                  <a:pt x="1697316" y="1080772"/>
                  <a:pt x="1537379" y="1092200"/>
                </a:cubicBezTo>
                <a:cubicBezTo>
                  <a:pt x="1377442" y="1103628"/>
                  <a:pt x="1226051" y="1080608"/>
                  <a:pt x="1029126" y="1092200"/>
                </a:cubicBezTo>
                <a:cubicBezTo>
                  <a:pt x="832201" y="1103792"/>
                  <a:pt x="589439" y="1082589"/>
                  <a:pt x="182037" y="1092200"/>
                </a:cubicBezTo>
                <a:cubicBezTo>
                  <a:pt x="96357" y="1071730"/>
                  <a:pt x="-1534" y="1015607"/>
                  <a:pt x="0" y="910163"/>
                </a:cubicBezTo>
                <a:cubicBezTo>
                  <a:pt x="-15918" y="796596"/>
                  <a:pt x="37662" y="718914"/>
                  <a:pt x="0" y="546100"/>
                </a:cubicBezTo>
                <a:cubicBezTo>
                  <a:pt x="-37662" y="373286"/>
                  <a:pt x="23036" y="336628"/>
                  <a:pt x="0" y="182037"/>
                </a:cubicBezTo>
                <a:close/>
              </a:path>
            </a:pathLst>
          </a:custGeom>
          <a:ln w="1905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36450217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Вопрос 11</a:t>
            </a:r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EC7A8F79-57B4-376B-D9FB-8582F4E4F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363" y="4961113"/>
            <a:ext cx="3484033" cy="953029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Нет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FBBBF0A2-CBBB-6362-54E5-C77313773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514" y="3629253"/>
            <a:ext cx="3536192" cy="953029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Да</a:t>
            </a: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25F1739F-F553-4F31-86EE-FA06A8D78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6905" y="4961113"/>
            <a:ext cx="3369801" cy="953029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Возможно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50C16307-CBC6-64F6-3A27-7BE3EF2B6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654" y="1717014"/>
            <a:ext cx="10171163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800" b="1" dirty="0">
                <a:latin typeface="+mn-lt"/>
                <a:cs typeface="Times New Roman" panose="02020603050405020304" pitchFamily="18" charset="0"/>
              </a:rPr>
              <a:t>Можно ли пить воду из ручья?</a:t>
            </a:r>
          </a:p>
        </p:txBody>
      </p:sp>
    </p:spTree>
    <p:extLst>
      <p:ext uri="{BB962C8B-B14F-4D97-AF65-F5344CB8AC3E}">
        <p14:creationId xmlns:p14="http://schemas.microsoft.com/office/powerpoint/2010/main" val="160766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2D94AC6-057C-1EC4-343B-07C68FEB3DF9}"/>
              </a:ext>
            </a:extLst>
          </p:cNvPr>
          <p:cNvSpPr/>
          <p:nvPr/>
        </p:nvSpPr>
        <p:spPr>
          <a:xfrm>
            <a:off x="2709333" y="245533"/>
            <a:ext cx="6011334" cy="1092200"/>
          </a:xfrm>
          <a:custGeom>
            <a:avLst/>
            <a:gdLst>
              <a:gd name="connsiteX0" fmla="*/ 0 w 6011334"/>
              <a:gd name="connsiteY0" fmla="*/ 182037 h 1092200"/>
              <a:gd name="connsiteX1" fmla="*/ 182037 w 6011334"/>
              <a:gd name="connsiteY1" fmla="*/ 0 h 1092200"/>
              <a:gd name="connsiteX2" fmla="*/ 577345 w 6011334"/>
              <a:gd name="connsiteY2" fmla="*/ 0 h 1092200"/>
              <a:gd name="connsiteX3" fmla="*/ 1142071 w 6011334"/>
              <a:gd name="connsiteY3" fmla="*/ 0 h 1092200"/>
              <a:gd name="connsiteX4" fmla="*/ 1706797 w 6011334"/>
              <a:gd name="connsiteY4" fmla="*/ 0 h 1092200"/>
              <a:gd name="connsiteX5" fmla="*/ 2384468 w 6011334"/>
              <a:gd name="connsiteY5" fmla="*/ 0 h 1092200"/>
              <a:gd name="connsiteX6" fmla="*/ 2836249 w 6011334"/>
              <a:gd name="connsiteY6" fmla="*/ 0 h 1092200"/>
              <a:gd name="connsiteX7" fmla="*/ 3400975 w 6011334"/>
              <a:gd name="connsiteY7" fmla="*/ 0 h 1092200"/>
              <a:gd name="connsiteX8" fmla="*/ 3965701 w 6011334"/>
              <a:gd name="connsiteY8" fmla="*/ 0 h 1092200"/>
              <a:gd name="connsiteX9" fmla="*/ 4361009 w 6011334"/>
              <a:gd name="connsiteY9" fmla="*/ 0 h 1092200"/>
              <a:gd name="connsiteX10" fmla="*/ 4925735 w 6011334"/>
              <a:gd name="connsiteY10" fmla="*/ 0 h 1092200"/>
              <a:gd name="connsiteX11" fmla="*/ 5829297 w 6011334"/>
              <a:gd name="connsiteY11" fmla="*/ 0 h 1092200"/>
              <a:gd name="connsiteX12" fmla="*/ 6011334 w 6011334"/>
              <a:gd name="connsiteY12" fmla="*/ 182037 h 1092200"/>
              <a:gd name="connsiteX13" fmla="*/ 6011334 w 6011334"/>
              <a:gd name="connsiteY13" fmla="*/ 553381 h 1092200"/>
              <a:gd name="connsiteX14" fmla="*/ 6011334 w 6011334"/>
              <a:gd name="connsiteY14" fmla="*/ 910163 h 1092200"/>
              <a:gd name="connsiteX15" fmla="*/ 5829297 w 6011334"/>
              <a:gd name="connsiteY15" fmla="*/ 1092200 h 1092200"/>
              <a:gd name="connsiteX16" fmla="*/ 5433989 w 6011334"/>
              <a:gd name="connsiteY16" fmla="*/ 1092200 h 1092200"/>
              <a:gd name="connsiteX17" fmla="*/ 4925735 w 6011334"/>
              <a:gd name="connsiteY17" fmla="*/ 1092200 h 1092200"/>
              <a:gd name="connsiteX18" fmla="*/ 4304537 w 6011334"/>
              <a:gd name="connsiteY18" fmla="*/ 1092200 h 1092200"/>
              <a:gd name="connsiteX19" fmla="*/ 3626866 w 6011334"/>
              <a:gd name="connsiteY19" fmla="*/ 1092200 h 1092200"/>
              <a:gd name="connsiteX20" fmla="*/ 3231557 w 6011334"/>
              <a:gd name="connsiteY20" fmla="*/ 1092200 h 1092200"/>
              <a:gd name="connsiteX21" fmla="*/ 2779777 w 6011334"/>
              <a:gd name="connsiteY21" fmla="*/ 1092200 h 1092200"/>
              <a:gd name="connsiteX22" fmla="*/ 2215051 w 6011334"/>
              <a:gd name="connsiteY22" fmla="*/ 1092200 h 1092200"/>
              <a:gd name="connsiteX23" fmla="*/ 1819742 w 6011334"/>
              <a:gd name="connsiteY23" fmla="*/ 1092200 h 1092200"/>
              <a:gd name="connsiteX24" fmla="*/ 1255016 w 6011334"/>
              <a:gd name="connsiteY24" fmla="*/ 1092200 h 1092200"/>
              <a:gd name="connsiteX25" fmla="*/ 859708 w 6011334"/>
              <a:gd name="connsiteY25" fmla="*/ 1092200 h 1092200"/>
              <a:gd name="connsiteX26" fmla="*/ 182037 w 6011334"/>
              <a:gd name="connsiteY26" fmla="*/ 1092200 h 1092200"/>
              <a:gd name="connsiteX27" fmla="*/ 0 w 6011334"/>
              <a:gd name="connsiteY27" fmla="*/ 910163 h 1092200"/>
              <a:gd name="connsiteX28" fmla="*/ 0 w 6011334"/>
              <a:gd name="connsiteY28" fmla="*/ 531537 h 1092200"/>
              <a:gd name="connsiteX29" fmla="*/ 0 w 6011334"/>
              <a:gd name="connsiteY29" fmla="*/ 182037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11334" h="1092200" fill="none" extrusionOk="0">
                <a:moveTo>
                  <a:pt x="0" y="182037"/>
                </a:moveTo>
                <a:cubicBezTo>
                  <a:pt x="-4077" y="65268"/>
                  <a:pt x="72433" y="19909"/>
                  <a:pt x="182037" y="0"/>
                </a:cubicBezTo>
                <a:cubicBezTo>
                  <a:pt x="352452" y="-4518"/>
                  <a:pt x="486927" y="25165"/>
                  <a:pt x="577345" y="0"/>
                </a:cubicBezTo>
                <a:cubicBezTo>
                  <a:pt x="667763" y="-25165"/>
                  <a:pt x="904525" y="11116"/>
                  <a:pt x="1142071" y="0"/>
                </a:cubicBezTo>
                <a:cubicBezTo>
                  <a:pt x="1379617" y="-11116"/>
                  <a:pt x="1510505" y="8745"/>
                  <a:pt x="1706797" y="0"/>
                </a:cubicBezTo>
                <a:cubicBezTo>
                  <a:pt x="1903089" y="-8745"/>
                  <a:pt x="2174725" y="25315"/>
                  <a:pt x="2384468" y="0"/>
                </a:cubicBezTo>
                <a:cubicBezTo>
                  <a:pt x="2594211" y="-25315"/>
                  <a:pt x="2695077" y="37512"/>
                  <a:pt x="2836249" y="0"/>
                </a:cubicBezTo>
                <a:cubicBezTo>
                  <a:pt x="2977421" y="-37512"/>
                  <a:pt x="3244153" y="66787"/>
                  <a:pt x="3400975" y="0"/>
                </a:cubicBezTo>
                <a:cubicBezTo>
                  <a:pt x="3557797" y="-66787"/>
                  <a:pt x="3710040" y="5329"/>
                  <a:pt x="3965701" y="0"/>
                </a:cubicBezTo>
                <a:cubicBezTo>
                  <a:pt x="4221362" y="-5329"/>
                  <a:pt x="4172624" y="21"/>
                  <a:pt x="4361009" y="0"/>
                </a:cubicBezTo>
                <a:cubicBezTo>
                  <a:pt x="4549394" y="-21"/>
                  <a:pt x="4711897" y="22995"/>
                  <a:pt x="4925735" y="0"/>
                </a:cubicBezTo>
                <a:cubicBezTo>
                  <a:pt x="5139573" y="-22995"/>
                  <a:pt x="5443941" y="7137"/>
                  <a:pt x="5829297" y="0"/>
                </a:cubicBezTo>
                <a:cubicBezTo>
                  <a:pt x="5926566" y="3170"/>
                  <a:pt x="6010754" y="73838"/>
                  <a:pt x="6011334" y="182037"/>
                </a:cubicBezTo>
                <a:cubicBezTo>
                  <a:pt x="6025460" y="359137"/>
                  <a:pt x="6010480" y="460695"/>
                  <a:pt x="6011334" y="553381"/>
                </a:cubicBezTo>
                <a:cubicBezTo>
                  <a:pt x="6012188" y="646067"/>
                  <a:pt x="6003467" y="826835"/>
                  <a:pt x="6011334" y="910163"/>
                </a:cubicBezTo>
                <a:cubicBezTo>
                  <a:pt x="6013644" y="1035655"/>
                  <a:pt x="5945454" y="1116576"/>
                  <a:pt x="5829297" y="1092200"/>
                </a:cubicBezTo>
                <a:cubicBezTo>
                  <a:pt x="5673168" y="1096519"/>
                  <a:pt x="5577468" y="1064449"/>
                  <a:pt x="5433989" y="1092200"/>
                </a:cubicBezTo>
                <a:cubicBezTo>
                  <a:pt x="5290510" y="1119951"/>
                  <a:pt x="5084287" y="1070907"/>
                  <a:pt x="4925735" y="1092200"/>
                </a:cubicBezTo>
                <a:cubicBezTo>
                  <a:pt x="4767183" y="1113493"/>
                  <a:pt x="4528350" y="1020567"/>
                  <a:pt x="4304537" y="1092200"/>
                </a:cubicBezTo>
                <a:cubicBezTo>
                  <a:pt x="4080724" y="1163833"/>
                  <a:pt x="3785155" y="1029298"/>
                  <a:pt x="3626866" y="1092200"/>
                </a:cubicBezTo>
                <a:cubicBezTo>
                  <a:pt x="3468577" y="1155102"/>
                  <a:pt x="3387311" y="1054493"/>
                  <a:pt x="3231557" y="1092200"/>
                </a:cubicBezTo>
                <a:cubicBezTo>
                  <a:pt x="3075803" y="1129907"/>
                  <a:pt x="2983755" y="1090104"/>
                  <a:pt x="2779777" y="1092200"/>
                </a:cubicBezTo>
                <a:cubicBezTo>
                  <a:pt x="2575799" y="1094296"/>
                  <a:pt x="2458391" y="1050462"/>
                  <a:pt x="2215051" y="1092200"/>
                </a:cubicBezTo>
                <a:cubicBezTo>
                  <a:pt x="1971711" y="1133938"/>
                  <a:pt x="1955753" y="1077022"/>
                  <a:pt x="1819742" y="1092200"/>
                </a:cubicBezTo>
                <a:cubicBezTo>
                  <a:pt x="1683731" y="1107378"/>
                  <a:pt x="1395006" y="1066657"/>
                  <a:pt x="1255016" y="1092200"/>
                </a:cubicBezTo>
                <a:cubicBezTo>
                  <a:pt x="1115026" y="1117743"/>
                  <a:pt x="968348" y="1054239"/>
                  <a:pt x="859708" y="1092200"/>
                </a:cubicBezTo>
                <a:cubicBezTo>
                  <a:pt x="751068" y="1130161"/>
                  <a:pt x="325085" y="1073307"/>
                  <a:pt x="182037" y="1092200"/>
                </a:cubicBezTo>
                <a:cubicBezTo>
                  <a:pt x="74450" y="1071939"/>
                  <a:pt x="-1985" y="1028060"/>
                  <a:pt x="0" y="910163"/>
                </a:cubicBezTo>
                <a:cubicBezTo>
                  <a:pt x="-9896" y="821807"/>
                  <a:pt x="6984" y="640016"/>
                  <a:pt x="0" y="531537"/>
                </a:cubicBezTo>
                <a:cubicBezTo>
                  <a:pt x="-6984" y="423058"/>
                  <a:pt x="21760" y="342039"/>
                  <a:pt x="0" y="182037"/>
                </a:cubicBezTo>
                <a:close/>
              </a:path>
              <a:path w="6011334" h="1092200" stroke="0" extrusionOk="0">
                <a:moveTo>
                  <a:pt x="0" y="182037"/>
                </a:moveTo>
                <a:cubicBezTo>
                  <a:pt x="-9062" y="75504"/>
                  <a:pt x="100618" y="-13184"/>
                  <a:pt x="182037" y="0"/>
                </a:cubicBezTo>
                <a:cubicBezTo>
                  <a:pt x="302275" y="-7908"/>
                  <a:pt x="439657" y="23672"/>
                  <a:pt x="690290" y="0"/>
                </a:cubicBezTo>
                <a:cubicBezTo>
                  <a:pt x="940923" y="-23672"/>
                  <a:pt x="1079264" y="23139"/>
                  <a:pt x="1198544" y="0"/>
                </a:cubicBezTo>
                <a:cubicBezTo>
                  <a:pt x="1317824" y="-23139"/>
                  <a:pt x="1537185" y="54038"/>
                  <a:pt x="1819742" y="0"/>
                </a:cubicBezTo>
                <a:cubicBezTo>
                  <a:pt x="2102299" y="-54038"/>
                  <a:pt x="2138360" y="65366"/>
                  <a:pt x="2440941" y="0"/>
                </a:cubicBezTo>
                <a:cubicBezTo>
                  <a:pt x="2743522" y="-65366"/>
                  <a:pt x="2652757" y="32467"/>
                  <a:pt x="2836249" y="0"/>
                </a:cubicBezTo>
                <a:cubicBezTo>
                  <a:pt x="3019741" y="-32467"/>
                  <a:pt x="3189448" y="39112"/>
                  <a:pt x="3457448" y="0"/>
                </a:cubicBezTo>
                <a:cubicBezTo>
                  <a:pt x="3725448" y="-39112"/>
                  <a:pt x="3831946" y="11448"/>
                  <a:pt x="4022174" y="0"/>
                </a:cubicBezTo>
                <a:cubicBezTo>
                  <a:pt x="4212402" y="-11448"/>
                  <a:pt x="4503625" y="40681"/>
                  <a:pt x="4643372" y="0"/>
                </a:cubicBezTo>
                <a:cubicBezTo>
                  <a:pt x="4783119" y="-40681"/>
                  <a:pt x="4938003" y="34825"/>
                  <a:pt x="5095153" y="0"/>
                </a:cubicBezTo>
                <a:cubicBezTo>
                  <a:pt x="5252303" y="-34825"/>
                  <a:pt x="5660626" y="7964"/>
                  <a:pt x="5829297" y="0"/>
                </a:cubicBezTo>
                <a:cubicBezTo>
                  <a:pt x="5911614" y="14112"/>
                  <a:pt x="5996323" y="101831"/>
                  <a:pt x="6011334" y="182037"/>
                </a:cubicBezTo>
                <a:cubicBezTo>
                  <a:pt x="6023584" y="294213"/>
                  <a:pt x="6000562" y="403439"/>
                  <a:pt x="6011334" y="524256"/>
                </a:cubicBezTo>
                <a:cubicBezTo>
                  <a:pt x="6022106" y="645073"/>
                  <a:pt x="5976304" y="739835"/>
                  <a:pt x="6011334" y="910163"/>
                </a:cubicBezTo>
                <a:cubicBezTo>
                  <a:pt x="6029371" y="991773"/>
                  <a:pt x="5908571" y="1097846"/>
                  <a:pt x="5829297" y="1092200"/>
                </a:cubicBezTo>
                <a:cubicBezTo>
                  <a:pt x="5652489" y="1141640"/>
                  <a:pt x="5512664" y="1069016"/>
                  <a:pt x="5208098" y="1092200"/>
                </a:cubicBezTo>
                <a:cubicBezTo>
                  <a:pt x="4903532" y="1115384"/>
                  <a:pt x="4985008" y="1089608"/>
                  <a:pt x="4812790" y="1092200"/>
                </a:cubicBezTo>
                <a:cubicBezTo>
                  <a:pt x="4640572" y="1094792"/>
                  <a:pt x="4522008" y="1040821"/>
                  <a:pt x="4361009" y="1092200"/>
                </a:cubicBezTo>
                <a:cubicBezTo>
                  <a:pt x="4200010" y="1143579"/>
                  <a:pt x="3917217" y="1061343"/>
                  <a:pt x="3796283" y="1092200"/>
                </a:cubicBezTo>
                <a:cubicBezTo>
                  <a:pt x="3675349" y="1123057"/>
                  <a:pt x="3363595" y="1054235"/>
                  <a:pt x="3118612" y="1092200"/>
                </a:cubicBezTo>
                <a:cubicBezTo>
                  <a:pt x="2873629" y="1130165"/>
                  <a:pt x="2858488" y="1081741"/>
                  <a:pt x="2723304" y="1092200"/>
                </a:cubicBezTo>
                <a:cubicBezTo>
                  <a:pt x="2588120" y="1102659"/>
                  <a:pt x="2334365" y="1089289"/>
                  <a:pt x="2045633" y="1092200"/>
                </a:cubicBezTo>
                <a:cubicBezTo>
                  <a:pt x="1756901" y="1095111"/>
                  <a:pt x="1697316" y="1080772"/>
                  <a:pt x="1537379" y="1092200"/>
                </a:cubicBezTo>
                <a:cubicBezTo>
                  <a:pt x="1377442" y="1103628"/>
                  <a:pt x="1226051" y="1080608"/>
                  <a:pt x="1029126" y="1092200"/>
                </a:cubicBezTo>
                <a:cubicBezTo>
                  <a:pt x="832201" y="1103792"/>
                  <a:pt x="589439" y="1082589"/>
                  <a:pt x="182037" y="1092200"/>
                </a:cubicBezTo>
                <a:cubicBezTo>
                  <a:pt x="96357" y="1071730"/>
                  <a:pt x="-1534" y="1015607"/>
                  <a:pt x="0" y="910163"/>
                </a:cubicBezTo>
                <a:cubicBezTo>
                  <a:pt x="-15918" y="796596"/>
                  <a:pt x="37662" y="718914"/>
                  <a:pt x="0" y="546100"/>
                </a:cubicBezTo>
                <a:cubicBezTo>
                  <a:pt x="-37662" y="373286"/>
                  <a:pt x="23036" y="336628"/>
                  <a:pt x="0" y="182037"/>
                </a:cubicBezTo>
                <a:close/>
              </a:path>
            </a:pathLst>
          </a:custGeom>
          <a:ln w="1905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36450217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Вопрос 12</a:t>
            </a:r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EC7A8F79-57B4-376B-D9FB-8582F4E4F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563" y="3488203"/>
            <a:ext cx="7848597" cy="1709609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Сообщить взрослым или позвонить </a:t>
            </a:r>
            <a:br>
              <a:rPr 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 номеру 112 и как можно быстрее </a:t>
            </a:r>
            <a:br>
              <a:rPr 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убежать от пожара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FBBBF0A2-CBBB-6362-54E5-C77313773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7927" y="5358285"/>
            <a:ext cx="6400800" cy="1292412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Подойти поближе к источнику </a:t>
            </a:r>
            <a:b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пожара, чтобы узнать, </a:t>
            </a:r>
            <a:b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почему он возник</a:t>
            </a: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25F1739F-F553-4F31-86EE-FA06A8D78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513" y="5358286"/>
            <a:ext cx="4551214" cy="1292411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Попытаться потушить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50C16307-CBC6-64F6-3A27-7BE3EF2B6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654" y="1717014"/>
            <a:ext cx="10171163" cy="15696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800" b="1" dirty="0">
                <a:latin typeface="+mn-lt"/>
                <a:cs typeface="Times New Roman" panose="02020603050405020304" pitchFamily="18" charset="0"/>
              </a:rPr>
              <a:t>Что делать, если увидели </a:t>
            </a:r>
            <a:br>
              <a:rPr lang="ru-RU" altLang="ru-RU" sz="4800" b="1" dirty="0">
                <a:latin typeface="+mn-lt"/>
                <a:cs typeface="Times New Roman" panose="02020603050405020304" pitchFamily="18" charset="0"/>
              </a:rPr>
            </a:br>
            <a:r>
              <a:rPr lang="ru-RU" altLang="ru-RU" sz="4800" b="1" dirty="0">
                <a:latin typeface="+mn-lt"/>
                <a:cs typeface="Times New Roman" panose="02020603050405020304" pitchFamily="18" charset="0"/>
              </a:rPr>
              <a:t>пожар в лесу?</a:t>
            </a:r>
          </a:p>
        </p:txBody>
      </p:sp>
    </p:spTree>
    <p:extLst>
      <p:ext uri="{BB962C8B-B14F-4D97-AF65-F5344CB8AC3E}">
        <p14:creationId xmlns:p14="http://schemas.microsoft.com/office/powerpoint/2010/main" val="64577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2D94AC6-057C-1EC4-343B-07C68FEB3DF9}"/>
              </a:ext>
            </a:extLst>
          </p:cNvPr>
          <p:cNvSpPr/>
          <p:nvPr/>
        </p:nvSpPr>
        <p:spPr>
          <a:xfrm>
            <a:off x="2709333" y="245533"/>
            <a:ext cx="6011334" cy="1092200"/>
          </a:xfrm>
          <a:custGeom>
            <a:avLst/>
            <a:gdLst>
              <a:gd name="connsiteX0" fmla="*/ 0 w 6011334"/>
              <a:gd name="connsiteY0" fmla="*/ 182037 h 1092200"/>
              <a:gd name="connsiteX1" fmla="*/ 182037 w 6011334"/>
              <a:gd name="connsiteY1" fmla="*/ 0 h 1092200"/>
              <a:gd name="connsiteX2" fmla="*/ 577345 w 6011334"/>
              <a:gd name="connsiteY2" fmla="*/ 0 h 1092200"/>
              <a:gd name="connsiteX3" fmla="*/ 1142071 w 6011334"/>
              <a:gd name="connsiteY3" fmla="*/ 0 h 1092200"/>
              <a:gd name="connsiteX4" fmla="*/ 1706797 w 6011334"/>
              <a:gd name="connsiteY4" fmla="*/ 0 h 1092200"/>
              <a:gd name="connsiteX5" fmla="*/ 2384468 w 6011334"/>
              <a:gd name="connsiteY5" fmla="*/ 0 h 1092200"/>
              <a:gd name="connsiteX6" fmla="*/ 2836249 w 6011334"/>
              <a:gd name="connsiteY6" fmla="*/ 0 h 1092200"/>
              <a:gd name="connsiteX7" fmla="*/ 3400975 w 6011334"/>
              <a:gd name="connsiteY7" fmla="*/ 0 h 1092200"/>
              <a:gd name="connsiteX8" fmla="*/ 3965701 w 6011334"/>
              <a:gd name="connsiteY8" fmla="*/ 0 h 1092200"/>
              <a:gd name="connsiteX9" fmla="*/ 4361009 w 6011334"/>
              <a:gd name="connsiteY9" fmla="*/ 0 h 1092200"/>
              <a:gd name="connsiteX10" fmla="*/ 4925735 w 6011334"/>
              <a:gd name="connsiteY10" fmla="*/ 0 h 1092200"/>
              <a:gd name="connsiteX11" fmla="*/ 5829297 w 6011334"/>
              <a:gd name="connsiteY11" fmla="*/ 0 h 1092200"/>
              <a:gd name="connsiteX12" fmla="*/ 6011334 w 6011334"/>
              <a:gd name="connsiteY12" fmla="*/ 182037 h 1092200"/>
              <a:gd name="connsiteX13" fmla="*/ 6011334 w 6011334"/>
              <a:gd name="connsiteY13" fmla="*/ 553381 h 1092200"/>
              <a:gd name="connsiteX14" fmla="*/ 6011334 w 6011334"/>
              <a:gd name="connsiteY14" fmla="*/ 910163 h 1092200"/>
              <a:gd name="connsiteX15" fmla="*/ 5829297 w 6011334"/>
              <a:gd name="connsiteY15" fmla="*/ 1092200 h 1092200"/>
              <a:gd name="connsiteX16" fmla="*/ 5433989 w 6011334"/>
              <a:gd name="connsiteY16" fmla="*/ 1092200 h 1092200"/>
              <a:gd name="connsiteX17" fmla="*/ 4925735 w 6011334"/>
              <a:gd name="connsiteY17" fmla="*/ 1092200 h 1092200"/>
              <a:gd name="connsiteX18" fmla="*/ 4304537 w 6011334"/>
              <a:gd name="connsiteY18" fmla="*/ 1092200 h 1092200"/>
              <a:gd name="connsiteX19" fmla="*/ 3626866 w 6011334"/>
              <a:gd name="connsiteY19" fmla="*/ 1092200 h 1092200"/>
              <a:gd name="connsiteX20" fmla="*/ 3231557 w 6011334"/>
              <a:gd name="connsiteY20" fmla="*/ 1092200 h 1092200"/>
              <a:gd name="connsiteX21" fmla="*/ 2779777 w 6011334"/>
              <a:gd name="connsiteY21" fmla="*/ 1092200 h 1092200"/>
              <a:gd name="connsiteX22" fmla="*/ 2215051 w 6011334"/>
              <a:gd name="connsiteY22" fmla="*/ 1092200 h 1092200"/>
              <a:gd name="connsiteX23" fmla="*/ 1819742 w 6011334"/>
              <a:gd name="connsiteY23" fmla="*/ 1092200 h 1092200"/>
              <a:gd name="connsiteX24" fmla="*/ 1255016 w 6011334"/>
              <a:gd name="connsiteY24" fmla="*/ 1092200 h 1092200"/>
              <a:gd name="connsiteX25" fmla="*/ 859708 w 6011334"/>
              <a:gd name="connsiteY25" fmla="*/ 1092200 h 1092200"/>
              <a:gd name="connsiteX26" fmla="*/ 182037 w 6011334"/>
              <a:gd name="connsiteY26" fmla="*/ 1092200 h 1092200"/>
              <a:gd name="connsiteX27" fmla="*/ 0 w 6011334"/>
              <a:gd name="connsiteY27" fmla="*/ 910163 h 1092200"/>
              <a:gd name="connsiteX28" fmla="*/ 0 w 6011334"/>
              <a:gd name="connsiteY28" fmla="*/ 531537 h 1092200"/>
              <a:gd name="connsiteX29" fmla="*/ 0 w 6011334"/>
              <a:gd name="connsiteY29" fmla="*/ 182037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11334" h="1092200" fill="none" extrusionOk="0">
                <a:moveTo>
                  <a:pt x="0" y="182037"/>
                </a:moveTo>
                <a:cubicBezTo>
                  <a:pt x="-4077" y="65268"/>
                  <a:pt x="72433" y="19909"/>
                  <a:pt x="182037" y="0"/>
                </a:cubicBezTo>
                <a:cubicBezTo>
                  <a:pt x="352452" y="-4518"/>
                  <a:pt x="486927" y="25165"/>
                  <a:pt x="577345" y="0"/>
                </a:cubicBezTo>
                <a:cubicBezTo>
                  <a:pt x="667763" y="-25165"/>
                  <a:pt x="904525" y="11116"/>
                  <a:pt x="1142071" y="0"/>
                </a:cubicBezTo>
                <a:cubicBezTo>
                  <a:pt x="1379617" y="-11116"/>
                  <a:pt x="1510505" y="8745"/>
                  <a:pt x="1706797" y="0"/>
                </a:cubicBezTo>
                <a:cubicBezTo>
                  <a:pt x="1903089" y="-8745"/>
                  <a:pt x="2174725" y="25315"/>
                  <a:pt x="2384468" y="0"/>
                </a:cubicBezTo>
                <a:cubicBezTo>
                  <a:pt x="2594211" y="-25315"/>
                  <a:pt x="2695077" y="37512"/>
                  <a:pt x="2836249" y="0"/>
                </a:cubicBezTo>
                <a:cubicBezTo>
                  <a:pt x="2977421" y="-37512"/>
                  <a:pt x="3244153" y="66787"/>
                  <a:pt x="3400975" y="0"/>
                </a:cubicBezTo>
                <a:cubicBezTo>
                  <a:pt x="3557797" y="-66787"/>
                  <a:pt x="3710040" y="5329"/>
                  <a:pt x="3965701" y="0"/>
                </a:cubicBezTo>
                <a:cubicBezTo>
                  <a:pt x="4221362" y="-5329"/>
                  <a:pt x="4172624" y="21"/>
                  <a:pt x="4361009" y="0"/>
                </a:cubicBezTo>
                <a:cubicBezTo>
                  <a:pt x="4549394" y="-21"/>
                  <a:pt x="4711897" y="22995"/>
                  <a:pt x="4925735" y="0"/>
                </a:cubicBezTo>
                <a:cubicBezTo>
                  <a:pt x="5139573" y="-22995"/>
                  <a:pt x="5443941" y="7137"/>
                  <a:pt x="5829297" y="0"/>
                </a:cubicBezTo>
                <a:cubicBezTo>
                  <a:pt x="5926566" y="3170"/>
                  <a:pt x="6010754" y="73838"/>
                  <a:pt x="6011334" y="182037"/>
                </a:cubicBezTo>
                <a:cubicBezTo>
                  <a:pt x="6025460" y="359137"/>
                  <a:pt x="6010480" y="460695"/>
                  <a:pt x="6011334" y="553381"/>
                </a:cubicBezTo>
                <a:cubicBezTo>
                  <a:pt x="6012188" y="646067"/>
                  <a:pt x="6003467" y="826835"/>
                  <a:pt x="6011334" y="910163"/>
                </a:cubicBezTo>
                <a:cubicBezTo>
                  <a:pt x="6013644" y="1035655"/>
                  <a:pt x="5945454" y="1116576"/>
                  <a:pt x="5829297" y="1092200"/>
                </a:cubicBezTo>
                <a:cubicBezTo>
                  <a:pt x="5673168" y="1096519"/>
                  <a:pt x="5577468" y="1064449"/>
                  <a:pt x="5433989" y="1092200"/>
                </a:cubicBezTo>
                <a:cubicBezTo>
                  <a:pt x="5290510" y="1119951"/>
                  <a:pt x="5084287" y="1070907"/>
                  <a:pt x="4925735" y="1092200"/>
                </a:cubicBezTo>
                <a:cubicBezTo>
                  <a:pt x="4767183" y="1113493"/>
                  <a:pt x="4528350" y="1020567"/>
                  <a:pt x="4304537" y="1092200"/>
                </a:cubicBezTo>
                <a:cubicBezTo>
                  <a:pt x="4080724" y="1163833"/>
                  <a:pt x="3785155" y="1029298"/>
                  <a:pt x="3626866" y="1092200"/>
                </a:cubicBezTo>
                <a:cubicBezTo>
                  <a:pt x="3468577" y="1155102"/>
                  <a:pt x="3387311" y="1054493"/>
                  <a:pt x="3231557" y="1092200"/>
                </a:cubicBezTo>
                <a:cubicBezTo>
                  <a:pt x="3075803" y="1129907"/>
                  <a:pt x="2983755" y="1090104"/>
                  <a:pt x="2779777" y="1092200"/>
                </a:cubicBezTo>
                <a:cubicBezTo>
                  <a:pt x="2575799" y="1094296"/>
                  <a:pt x="2458391" y="1050462"/>
                  <a:pt x="2215051" y="1092200"/>
                </a:cubicBezTo>
                <a:cubicBezTo>
                  <a:pt x="1971711" y="1133938"/>
                  <a:pt x="1955753" y="1077022"/>
                  <a:pt x="1819742" y="1092200"/>
                </a:cubicBezTo>
                <a:cubicBezTo>
                  <a:pt x="1683731" y="1107378"/>
                  <a:pt x="1395006" y="1066657"/>
                  <a:pt x="1255016" y="1092200"/>
                </a:cubicBezTo>
                <a:cubicBezTo>
                  <a:pt x="1115026" y="1117743"/>
                  <a:pt x="968348" y="1054239"/>
                  <a:pt x="859708" y="1092200"/>
                </a:cubicBezTo>
                <a:cubicBezTo>
                  <a:pt x="751068" y="1130161"/>
                  <a:pt x="325085" y="1073307"/>
                  <a:pt x="182037" y="1092200"/>
                </a:cubicBezTo>
                <a:cubicBezTo>
                  <a:pt x="74450" y="1071939"/>
                  <a:pt x="-1985" y="1028060"/>
                  <a:pt x="0" y="910163"/>
                </a:cubicBezTo>
                <a:cubicBezTo>
                  <a:pt x="-9896" y="821807"/>
                  <a:pt x="6984" y="640016"/>
                  <a:pt x="0" y="531537"/>
                </a:cubicBezTo>
                <a:cubicBezTo>
                  <a:pt x="-6984" y="423058"/>
                  <a:pt x="21760" y="342039"/>
                  <a:pt x="0" y="182037"/>
                </a:cubicBezTo>
                <a:close/>
              </a:path>
              <a:path w="6011334" h="1092200" stroke="0" extrusionOk="0">
                <a:moveTo>
                  <a:pt x="0" y="182037"/>
                </a:moveTo>
                <a:cubicBezTo>
                  <a:pt x="-9062" y="75504"/>
                  <a:pt x="100618" y="-13184"/>
                  <a:pt x="182037" y="0"/>
                </a:cubicBezTo>
                <a:cubicBezTo>
                  <a:pt x="302275" y="-7908"/>
                  <a:pt x="439657" y="23672"/>
                  <a:pt x="690290" y="0"/>
                </a:cubicBezTo>
                <a:cubicBezTo>
                  <a:pt x="940923" y="-23672"/>
                  <a:pt x="1079264" y="23139"/>
                  <a:pt x="1198544" y="0"/>
                </a:cubicBezTo>
                <a:cubicBezTo>
                  <a:pt x="1317824" y="-23139"/>
                  <a:pt x="1537185" y="54038"/>
                  <a:pt x="1819742" y="0"/>
                </a:cubicBezTo>
                <a:cubicBezTo>
                  <a:pt x="2102299" y="-54038"/>
                  <a:pt x="2138360" y="65366"/>
                  <a:pt x="2440941" y="0"/>
                </a:cubicBezTo>
                <a:cubicBezTo>
                  <a:pt x="2743522" y="-65366"/>
                  <a:pt x="2652757" y="32467"/>
                  <a:pt x="2836249" y="0"/>
                </a:cubicBezTo>
                <a:cubicBezTo>
                  <a:pt x="3019741" y="-32467"/>
                  <a:pt x="3189448" y="39112"/>
                  <a:pt x="3457448" y="0"/>
                </a:cubicBezTo>
                <a:cubicBezTo>
                  <a:pt x="3725448" y="-39112"/>
                  <a:pt x="3831946" y="11448"/>
                  <a:pt x="4022174" y="0"/>
                </a:cubicBezTo>
                <a:cubicBezTo>
                  <a:pt x="4212402" y="-11448"/>
                  <a:pt x="4503625" y="40681"/>
                  <a:pt x="4643372" y="0"/>
                </a:cubicBezTo>
                <a:cubicBezTo>
                  <a:pt x="4783119" y="-40681"/>
                  <a:pt x="4938003" y="34825"/>
                  <a:pt x="5095153" y="0"/>
                </a:cubicBezTo>
                <a:cubicBezTo>
                  <a:pt x="5252303" y="-34825"/>
                  <a:pt x="5660626" y="7964"/>
                  <a:pt x="5829297" y="0"/>
                </a:cubicBezTo>
                <a:cubicBezTo>
                  <a:pt x="5911614" y="14112"/>
                  <a:pt x="5996323" y="101831"/>
                  <a:pt x="6011334" y="182037"/>
                </a:cubicBezTo>
                <a:cubicBezTo>
                  <a:pt x="6023584" y="294213"/>
                  <a:pt x="6000562" y="403439"/>
                  <a:pt x="6011334" y="524256"/>
                </a:cubicBezTo>
                <a:cubicBezTo>
                  <a:pt x="6022106" y="645073"/>
                  <a:pt x="5976304" y="739835"/>
                  <a:pt x="6011334" y="910163"/>
                </a:cubicBezTo>
                <a:cubicBezTo>
                  <a:pt x="6029371" y="991773"/>
                  <a:pt x="5908571" y="1097846"/>
                  <a:pt x="5829297" y="1092200"/>
                </a:cubicBezTo>
                <a:cubicBezTo>
                  <a:pt x="5652489" y="1141640"/>
                  <a:pt x="5512664" y="1069016"/>
                  <a:pt x="5208098" y="1092200"/>
                </a:cubicBezTo>
                <a:cubicBezTo>
                  <a:pt x="4903532" y="1115384"/>
                  <a:pt x="4985008" y="1089608"/>
                  <a:pt x="4812790" y="1092200"/>
                </a:cubicBezTo>
                <a:cubicBezTo>
                  <a:pt x="4640572" y="1094792"/>
                  <a:pt x="4522008" y="1040821"/>
                  <a:pt x="4361009" y="1092200"/>
                </a:cubicBezTo>
                <a:cubicBezTo>
                  <a:pt x="4200010" y="1143579"/>
                  <a:pt x="3917217" y="1061343"/>
                  <a:pt x="3796283" y="1092200"/>
                </a:cubicBezTo>
                <a:cubicBezTo>
                  <a:pt x="3675349" y="1123057"/>
                  <a:pt x="3363595" y="1054235"/>
                  <a:pt x="3118612" y="1092200"/>
                </a:cubicBezTo>
                <a:cubicBezTo>
                  <a:pt x="2873629" y="1130165"/>
                  <a:pt x="2858488" y="1081741"/>
                  <a:pt x="2723304" y="1092200"/>
                </a:cubicBezTo>
                <a:cubicBezTo>
                  <a:pt x="2588120" y="1102659"/>
                  <a:pt x="2334365" y="1089289"/>
                  <a:pt x="2045633" y="1092200"/>
                </a:cubicBezTo>
                <a:cubicBezTo>
                  <a:pt x="1756901" y="1095111"/>
                  <a:pt x="1697316" y="1080772"/>
                  <a:pt x="1537379" y="1092200"/>
                </a:cubicBezTo>
                <a:cubicBezTo>
                  <a:pt x="1377442" y="1103628"/>
                  <a:pt x="1226051" y="1080608"/>
                  <a:pt x="1029126" y="1092200"/>
                </a:cubicBezTo>
                <a:cubicBezTo>
                  <a:pt x="832201" y="1103792"/>
                  <a:pt x="589439" y="1082589"/>
                  <a:pt x="182037" y="1092200"/>
                </a:cubicBezTo>
                <a:cubicBezTo>
                  <a:pt x="96357" y="1071730"/>
                  <a:pt x="-1534" y="1015607"/>
                  <a:pt x="0" y="910163"/>
                </a:cubicBezTo>
                <a:cubicBezTo>
                  <a:pt x="-15918" y="796596"/>
                  <a:pt x="37662" y="718914"/>
                  <a:pt x="0" y="546100"/>
                </a:cubicBezTo>
                <a:cubicBezTo>
                  <a:pt x="-37662" y="373286"/>
                  <a:pt x="23036" y="336628"/>
                  <a:pt x="0" y="182037"/>
                </a:cubicBezTo>
                <a:close/>
              </a:path>
            </a:pathLst>
          </a:custGeom>
          <a:ln w="1905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36450217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Вопрос 13</a:t>
            </a:r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EC7A8F79-57B4-376B-D9FB-8582F4E4F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139368"/>
            <a:ext cx="5141316" cy="1292412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Ярких оттенков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FBBBF0A2-CBBB-6362-54E5-C77313773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290" y="3566815"/>
            <a:ext cx="5825066" cy="1292412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Коричневых оттенков</a:t>
            </a: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25F1739F-F553-4F31-86EE-FA06A8D78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306" y="5139369"/>
            <a:ext cx="5141316" cy="1292411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Зеленых оттенков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50C16307-CBC6-64F6-3A27-7BE3EF2B6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654" y="1717014"/>
            <a:ext cx="10171163" cy="15696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800" b="1" dirty="0">
                <a:latin typeface="+mn-lt"/>
                <a:cs typeface="Times New Roman" panose="02020603050405020304" pitchFamily="18" charset="0"/>
              </a:rPr>
              <a:t>Каких цветов одежду выбрать </a:t>
            </a:r>
            <a:br>
              <a:rPr lang="ru-RU" altLang="ru-RU" sz="4800" b="1" dirty="0">
                <a:latin typeface="+mn-lt"/>
                <a:cs typeface="Times New Roman" panose="02020603050405020304" pitchFamily="18" charset="0"/>
              </a:rPr>
            </a:br>
            <a:r>
              <a:rPr lang="ru-RU" altLang="ru-RU" sz="4800" b="1" dirty="0">
                <a:latin typeface="+mn-lt"/>
                <a:cs typeface="Times New Roman" panose="02020603050405020304" pitchFamily="18" charset="0"/>
              </a:rPr>
              <a:t>для похода в лес?</a:t>
            </a:r>
          </a:p>
        </p:txBody>
      </p:sp>
    </p:spTree>
    <p:extLst>
      <p:ext uri="{BB962C8B-B14F-4D97-AF65-F5344CB8AC3E}">
        <p14:creationId xmlns:p14="http://schemas.microsoft.com/office/powerpoint/2010/main" val="32129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2D94AC6-057C-1EC4-343B-07C68FEB3DF9}"/>
              </a:ext>
            </a:extLst>
          </p:cNvPr>
          <p:cNvSpPr/>
          <p:nvPr/>
        </p:nvSpPr>
        <p:spPr>
          <a:xfrm>
            <a:off x="2709333" y="245533"/>
            <a:ext cx="6011334" cy="1092200"/>
          </a:xfrm>
          <a:custGeom>
            <a:avLst/>
            <a:gdLst>
              <a:gd name="connsiteX0" fmla="*/ 0 w 6011334"/>
              <a:gd name="connsiteY0" fmla="*/ 182037 h 1092200"/>
              <a:gd name="connsiteX1" fmla="*/ 182037 w 6011334"/>
              <a:gd name="connsiteY1" fmla="*/ 0 h 1092200"/>
              <a:gd name="connsiteX2" fmla="*/ 577345 w 6011334"/>
              <a:gd name="connsiteY2" fmla="*/ 0 h 1092200"/>
              <a:gd name="connsiteX3" fmla="*/ 1142071 w 6011334"/>
              <a:gd name="connsiteY3" fmla="*/ 0 h 1092200"/>
              <a:gd name="connsiteX4" fmla="*/ 1706797 w 6011334"/>
              <a:gd name="connsiteY4" fmla="*/ 0 h 1092200"/>
              <a:gd name="connsiteX5" fmla="*/ 2384468 w 6011334"/>
              <a:gd name="connsiteY5" fmla="*/ 0 h 1092200"/>
              <a:gd name="connsiteX6" fmla="*/ 2836249 w 6011334"/>
              <a:gd name="connsiteY6" fmla="*/ 0 h 1092200"/>
              <a:gd name="connsiteX7" fmla="*/ 3400975 w 6011334"/>
              <a:gd name="connsiteY7" fmla="*/ 0 h 1092200"/>
              <a:gd name="connsiteX8" fmla="*/ 3965701 w 6011334"/>
              <a:gd name="connsiteY8" fmla="*/ 0 h 1092200"/>
              <a:gd name="connsiteX9" fmla="*/ 4361009 w 6011334"/>
              <a:gd name="connsiteY9" fmla="*/ 0 h 1092200"/>
              <a:gd name="connsiteX10" fmla="*/ 4925735 w 6011334"/>
              <a:gd name="connsiteY10" fmla="*/ 0 h 1092200"/>
              <a:gd name="connsiteX11" fmla="*/ 5829297 w 6011334"/>
              <a:gd name="connsiteY11" fmla="*/ 0 h 1092200"/>
              <a:gd name="connsiteX12" fmla="*/ 6011334 w 6011334"/>
              <a:gd name="connsiteY12" fmla="*/ 182037 h 1092200"/>
              <a:gd name="connsiteX13" fmla="*/ 6011334 w 6011334"/>
              <a:gd name="connsiteY13" fmla="*/ 553381 h 1092200"/>
              <a:gd name="connsiteX14" fmla="*/ 6011334 w 6011334"/>
              <a:gd name="connsiteY14" fmla="*/ 910163 h 1092200"/>
              <a:gd name="connsiteX15" fmla="*/ 5829297 w 6011334"/>
              <a:gd name="connsiteY15" fmla="*/ 1092200 h 1092200"/>
              <a:gd name="connsiteX16" fmla="*/ 5433989 w 6011334"/>
              <a:gd name="connsiteY16" fmla="*/ 1092200 h 1092200"/>
              <a:gd name="connsiteX17" fmla="*/ 4925735 w 6011334"/>
              <a:gd name="connsiteY17" fmla="*/ 1092200 h 1092200"/>
              <a:gd name="connsiteX18" fmla="*/ 4304537 w 6011334"/>
              <a:gd name="connsiteY18" fmla="*/ 1092200 h 1092200"/>
              <a:gd name="connsiteX19" fmla="*/ 3626866 w 6011334"/>
              <a:gd name="connsiteY19" fmla="*/ 1092200 h 1092200"/>
              <a:gd name="connsiteX20" fmla="*/ 3231557 w 6011334"/>
              <a:gd name="connsiteY20" fmla="*/ 1092200 h 1092200"/>
              <a:gd name="connsiteX21" fmla="*/ 2779777 w 6011334"/>
              <a:gd name="connsiteY21" fmla="*/ 1092200 h 1092200"/>
              <a:gd name="connsiteX22" fmla="*/ 2215051 w 6011334"/>
              <a:gd name="connsiteY22" fmla="*/ 1092200 h 1092200"/>
              <a:gd name="connsiteX23" fmla="*/ 1819742 w 6011334"/>
              <a:gd name="connsiteY23" fmla="*/ 1092200 h 1092200"/>
              <a:gd name="connsiteX24" fmla="*/ 1255016 w 6011334"/>
              <a:gd name="connsiteY24" fmla="*/ 1092200 h 1092200"/>
              <a:gd name="connsiteX25" fmla="*/ 859708 w 6011334"/>
              <a:gd name="connsiteY25" fmla="*/ 1092200 h 1092200"/>
              <a:gd name="connsiteX26" fmla="*/ 182037 w 6011334"/>
              <a:gd name="connsiteY26" fmla="*/ 1092200 h 1092200"/>
              <a:gd name="connsiteX27" fmla="*/ 0 w 6011334"/>
              <a:gd name="connsiteY27" fmla="*/ 910163 h 1092200"/>
              <a:gd name="connsiteX28" fmla="*/ 0 w 6011334"/>
              <a:gd name="connsiteY28" fmla="*/ 531537 h 1092200"/>
              <a:gd name="connsiteX29" fmla="*/ 0 w 6011334"/>
              <a:gd name="connsiteY29" fmla="*/ 182037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11334" h="1092200" fill="none" extrusionOk="0">
                <a:moveTo>
                  <a:pt x="0" y="182037"/>
                </a:moveTo>
                <a:cubicBezTo>
                  <a:pt x="-4077" y="65268"/>
                  <a:pt x="72433" y="19909"/>
                  <a:pt x="182037" y="0"/>
                </a:cubicBezTo>
                <a:cubicBezTo>
                  <a:pt x="352452" y="-4518"/>
                  <a:pt x="486927" y="25165"/>
                  <a:pt x="577345" y="0"/>
                </a:cubicBezTo>
                <a:cubicBezTo>
                  <a:pt x="667763" y="-25165"/>
                  <a:pt x="904525" y="11116"/>
                  <a:pt x="1142071" y="0"/>
                </a:cubicBezTo>
                <a:cubicBezTo>
                  <a:pt x="1379617" y="-11116"/>
                  <a:pt x="1510505" y="8745"/>
                  <a:pt x="1706797" y="0"/>
                </a:cubicBezTo>
                <a:cubicBezTo>
                  <a:pt x="1903089" y="-8745"/>
                  <a:pt x="2174725" y="25315"/>
                  <a:pt x="2384468" y="0"/>
                </a:cubicBezTo>
                <a:cubicBezTo>
                  <a:pt x="2594211" y="-25315"/>
                  <a:pt x="2695077" y="37512"/>
                  <a:pt x="2836249" y="0"/>
                </a:cubicBezTo>
                <a:cubicBezTo>
                  <a:pt x="2977421" y="-37512"/>
                  <a:pt x="3244153" y="66787"/>
                  <a:pt x="3400975" y="0"/>
                </a:cubicBezTo>
                <a:cubicBezTo>
                  <a:pt x="3557797" y="-66787"/>
                  <a:pt x="3710040" y="5329"/>
                  <a:pt x="3965701" y="0"/>
                </a:cubicBezTo>
                <a:cubicBezTo>
                  <a:pt x="4221362" y="-5329"/>
                  <a:pt x="4172624" y="21"/>
                  <a:pt x="4361009" y="0"/>
                </a:cubicBezTo>
                <a:cubicBezTo>
                  <a:pt x="4549394" y="-21"/>
                  <a:pt x="4711897" y="22995"/>
                  <a:pt x="4925735" y="0"/>
                </a:cubicBezTo>
                <a:cubicBezTo>
                  <a:pt x="5139573" y="-22995"/>
                  <a:pt x="5443941" y="7137"/>
                  <a:pt x="5829297" y="0"/>
                </a:cubicBezTo>
                <a:cubicBezTo>
                  <a:pt x="5926566" y="3170"/>
                  <a:pt x="6010754" y="73838"/>
                  <a:pt x="6011334" y="182037"/>
                </a:cubicBezTo>
                <a:cubicBezTo>
                  <a:pt x="6025460" y="359137"/>
                  <a:pt x="6010480" y="460695"/>
                  <a:pt x="6011334" y="553381"/>
                </a:cubicBezTo>
                <a:cubicBezTo>
                  <a:pt x="6012188" y="646067"/>
                  <a:pt x="6003467" y="826835"/>
                  <a:pt x="6011334" y="910163"/>
                </a:cubicBezTo>
                <a:cubicBezTo>
                  <a:pt x="6013644" y="1035655"/>
                  <a:pt x="5945454" y="1116576"/>
                  <a:pt x="5829297" y="1092200"/>
                </a:cubicBezTo>
                <a:cubicBezTo>
                  <a:pt x="5673168" y="1096519"/>
                  <a:pt x="5577468" y="1064449"/>
                  <a:pt x="5433989" y="1092200"/>
                </a:cubicBezTo>
                <a:cubicBezTo>
                  <a:pt x="5290510" y="1119951"/>
                  <a:pt x="5084287" y="1070907"/>
                  <a:pt x="4925735" y="1092200"/>
                </a:cubicBezTo>
                <a:cubicBezTo>
                  <a:pt x="4767183" y="1113493"/>
                  <a:pt x="4528350" y="1020567"/>
                  <a:pt x="4304537" y="1092200"/>
                </a:cubicBezTo>
                <a:cubicBezTo>
                  <a:pt x="4080724" y="1163833"/>
                  <a:pt x="3785155" y="1029298"/>
                  <a:pt x="3626866" y="1092200"/>
                </a:cubicBezTo>
                <a:cubicBezTo>
                  <a:pt x="3468577" y="1155102"/>
                  <a:pt x="3387311" y="1054493"/>
                  <a:pt x="3231557" y="1092200"/>
                </a:cubicBezTo>
                <a:cubicBezTo>
                  <a:pt x="3075803" y="1129907"/>
                  <a:pt x="2983755" y="1090104"/>
                  <a:pt x="2779777" y="1092200"/>
                </a:cubicBezTo>
                <a:cubicBezTo>
                  <a:pt x="2575799" y="1094296"/>
                  <a:pt x="2458391" y="1050462"/>
                  <a:pt x="2215051" y="1092200"/>
                </a:cubicBezTo>
                <a:cubicBezTo>
                  <a:pt x="1971711" y="1133938"/>
                  <a:pt x="1955753" y="1077022"/>
                  <a:pt x="1819742" y="1092200"/>
                </a:cubicBezTo>
                <a:cubicBezTo>
                  <a:pt x="1683731" y="1107378"/>
                  <a:pt x="1395006" y="1066657"/>
                  <a:pt x="1255016" y="1092200"/>
                </a:cubicBezTo>
                <a:cubicBezTo>
                  <a:pt x="1115026" y="1117743"/>
                  <a:pt x="968348" y="1054239"/>
                  <a:pt x="859708" y="1092200"/>
                </a:cubicBezTo>
                <a:cubicBezTo>
                  <a:pt x="751068" y="1130161"/>
                  <a:pt x="325085" y="1073307"/>
                  <a:pt x="182037" y="1092200"/>
                </a:cubicBezTo>
                <a:cubicBezTo>
                  <a:pt x="74450" y="1071939"/>
                  <a:pt x="-1985" y="1028060"/>
                  <a:pt x="0" y="910163"/>
                </a:cubicBezTo>
                <a:cubicBezTo>
                  <a:pt x="-9896" y="821807"/>
                  <a:pt x="6984" y="640016"/>
                  <a:pt x="0" y="531537"/>
                </a:cubicBezTo>
                <a:cubicBezTo>
                  <a:pt x="-6984" y="423058"/>
                  <a:pt x="21760" y="342039"/>
                  <a:pt x="0" y="182037"/>
                </a:cubicBezTo>
                <a:close/>
              </a:path>
              <a:path w="6011334" h="1092200" stroke="0" extrusionOk="0">
                <a:moveTo>
                  <a:pt x="0" y="182037"/>
                </a:moveTo>
                <a:cubicBezTo>
                  <a:pt x="-9062" y="75504"/>
                  <a:pt x="100618" y="-13184"/>
                  <a:pt x="182037" y="0"/>
                </a:cubicBezTo>
                <a:cubicBezTo>
                  <a:pt x="302275" y="-7908"/>
                  <a:pt x="439657" y="23672"/>
                  <a:pt x="690290" y="0"/>
                </a:cubicBezTo>
                <a:cubicBezTo>
                  <a:pt x="940923" y="-23672"/>
                  <a:pt x="1079264" y="23139"/>
                  <a:pt x="1198544" y="0"/>
                </a:cubicBezTo>
                <a:cubicBezTo>
                  <a:pt x="1317824" y="-23139"/>
                  <a:pt x="1537185" y="54038"/>
                  <a:pt x="1819742" y="0"/>
                </a:cubicBezTo>
                <a:cubicBezTo>
                  <a:pt x="2102299" y="-54038"/>
                  <a:pt x="2138360" y="65366"/>
                  <a:pt x="2440941" y="0"/>
                </a:cubicBezTo>
                <a:cubicBezTo>
                  <a:pt x="2743522" y="-65366"/>
                  <a:pt x="2652757" y="32467"/>
                  <a:pt x="2836249" y="0"/>
                </a:cubicBezTo>
                <a:cubicBezTo>
                  <a:pt x="3019741" y="-32467"/>
                  <a:pt x="3189448" y="39112"/>
                  <a:pt x="3457448" y="0"/>
                </a:cubicBezTo>
                <a:cubicBezTo>
                  <a:pt x="3725448" y="-39112"/>
                  <a:pt x="3831946" y="11448"/>
                  <a:pt x="4022174" y="0"/>
                </a:cubicBezTo>
                <a:cubicBezTo>
                  <a:pt x="4212402" y="-11448"/>
                  <a:pt x="4503625" y="40681"/>
                  <a:pt x="4643372" y="0"/>
                </a:cubicBezTo>
                <a:cubicBezTo>
                  <a:pt x="4783119" y="-40681"/>
                  <a:pt x="4938003" y="34825"/>
                  <a:pt x="5095153" y="0"/>
                </a:cubicBezTo>
                <a:cubicBezTo>
                  <a:pt x="5252303" y="-34825"/>
                  <a:pt x="5660626" y="7964"/>
                  <a:pt x="5829297" y="0"/>
                </a:cubicBezTo>
                <a:cubicBezTo>
                  <a:pt x="5911614" y="14112"/>
                  <a:pt x="5996323" y="101831"/>
                  <a:pt x="6011334" y="182037"/>
                </a:cubicBezTo>
                <a:cubicBezTo>
                  <a:pt x="6023584" y="294213"/>
                  <a:pt x="6000562" y="403439"/>
                  <a:pt x="6011334" y="524256"/>
                </a:cubicBezTo>
                <a:cubicBezTo>
                  <a:pt x="6022106" y="645073"/>
                  <a:pt x="5976304" y="739835"/>
                  <a:pt x="6011334" y="910163"/>
                </a:cubicBezTo>
                <a:cubicBezTo>
                  <a:pt x="6029371" y="991773"/>
                  <a:pt x="5908571" y="1097846"/>
                  <a:pt x="5829297" y="1092200"/>
                </a:cubicBezTo>
                <a:cubicBezTo>
                  <a:pt x="5652489" y="1141640"/>
                  <a:pt x="5512664" y="1069016"/>
                  <a:pt x="5208098" y="1092200"/>
                </a:cubicBezTo>
                <a:cubicBezTo>
                  <a:pt x="4903532" y="1115384"/>
                  <a:pt x="4985008" y="1089608"/>
                  <a:pt x="4812790" y="1092200"/>
                </a:cubicBezTo>
                <a:cubicBezTo>
                  <a:pt x="4640572" y="1094792"/>
                  <a:pt x="4522008" y="1040821"/>
                  <a:pt x="4361009" y="1092200"/>
                </a:cubicBezTo>
                <a:cubicBezTo>
                  <a:pt x="4200010" y="1143579"/>
                  <a:pt x="3917217" y="1061343"/>
                  <a:pt x="3796283" y="1092200"/>
                </a:cubicBezTo>
                <a:cubicBezTo>
                  <a:pt x="3675349" y="1123057"/>
                  <a:pt x="3363595" y="1054235"/>
                  <a:pt x="3118612" y="1092200"/>
                </a:cubicBezTo>
                <a:cubicBezTo>
                  <a:pt x="2873629" y="1130165"/>
                  <a:pt x="2858488" y="1081741"/>
                  <a:pt x="2723304" y="1092200"/>
                </a:cubicBezTo>
                <a:cubicBezTo>
                  <a:pt x="2588120" y="1102659"/>
                  <a:pt x="2334365" y="1089289"/>
                  <a:pt x="2045633" y="1092200"/>
                </a:cubicBezTo>
                <a:cubicBezTo>
                  <a:pt x="1756901" y="1095111"/>
                  <a:pt x="1697316" y="1080772"/>
                  <a:pt x="1537379" y="1092200"/>
                </a:cubicBezTo>
                <a:cubicBezTo>
                  <a:pt x="1377442" y="1103628"/>
                  <a:pt x="1226051" y="1080608"/>
                  <a:pt x="1029126" y="1092200"/>
                </a:cubicBezTo>
                <a:cubicBezTo>
                  <a:pt x="832201" y="1103792"/>
                  <a:pt x="589439" y="1082589"/>
                  <a:pt x="182037" y="1092200"/>
                </a:cubicBezTo>
                <a:cubicBezTo>
                  <a:pt x="96357" y="1071730"/>
                  <a:pt x="-1534" y="1015607"/>
                  <a:pt x="0" y="910163"/>
                </a:cubicBezTo>
                <a:cubicBezTo>
                  <a:pt x="-15918" y="796596"/>
                  <a:pt x="37662" y="718914"/>
                  <a:pt x="0" y="546100"/>
                </a:cubicBezTo>
                <a:cubicBezTo>
                  <a:pt x="-37662" y="373286"/>
                  <a:pt x="23036" y="336628"/>
                  <a:pt x="0" y="182037"/>
                </a:cubicBezTo>
                <a:close/>
              </a:path>
            </a:pathLst>
          </a:custGeom>
          <a:ln w="1905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36450217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Вопрос 14</a:t>
            </a:r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EC7A8F79-57B4-376B-D9FB-8582F4E4F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1556" y="3191931"/>
            <a:ext cx="8655373" cy="1292412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Ходить по краю леса, </a:t>
            </a:r>
            <a:b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чтобы легко можно было выбраться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FBBBF0A2-CBBB-6362-54E5-C77313773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9243" y="4865610"/>
            <a:ext cx="5825066" cy="1292412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Углубляться в чащу леса</a:t>
            </a: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25F1739F-F553-4F31-86EE-FA06A8D78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549" y="4902300"/>
            <a:ext cx="5141316" cy="1292411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Уходить от знакомого</a:t>
            </a:r>
            <a:b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маршрута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50C16307-CBC6-64F6-3A27-7BE3EF2B6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654" y="1717014"/>
            <a:ext cx="10171163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800" b="1" dirty="0">
                <a:latin typeface="+mn-lt"/>
                <a:cs typeface="Times New Roman" panose="02020603050405020304" pitchFamily="18" charset="0"/>
              </a:rPr>
              <a:t>Как нужно передвигаться в лесу?</a:t>
            </a:r>
          </a:p>
        </p:txBody>
      </p:sp>
    </p:spTree>
    <p:extLst>
      <p:ext uri="{BB962C8B-B14F-4D97-AF65-F5344CB8AC3E}">
        <p14:creationId xmlns:p14="http://schemas.microsoft.com/office/powerpoint/2010/main" val="58887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2D94AC6-057C-1EC4-343B-07C68FEB3DF9}"/>
              </a:ext>
            </a:extLst>
          </p:cNvPr>
          <p:cNvSpPr/>
          <p:nvPr/>
        </p:nvSpPr>
        <p:spPr>
          <a:xfrm>
            <a:off x="2709333" y="245533"/>
            <a:ext cx="6011334" cy="1092200"/>
          </a:xfrm>
          <a:custGeom>
            <a:avLst/>
            <a:gdLst>
              <a:gd name="connsiteX0" fmla="*/ 0 w 6011334"/>
              <a:gd name="connsiteY0" fmla="*/ 182037 h 1092200"/>
              <a:gd name="connsiteX1" fmla="*/ 182037 w 6011334"/>
              <a:gd name="connsiteY1" fmla="*/ 0 h 1092200"/>
              <a:gd name="connsiteX2" fmla="*/ 577345 w 6011334"/>
              <a:gd name="connsiteY2" fmla="*/ 0 h 1092200"/>
              <a:gd name="connsiteX3" fmla="*/ 1142071 w 6011334"/>
              <a:gd name="connsiteY3" fmla="*/ 0 h 1092200"/>
              <a:gd name="connsiteX4" fmla="*/ 1706797 w 6011334"/>
              <a:gd name="connsiteY4" fmla="*/ 0 h 1092200"/>
              <a:gd name="connsiteX5" fmla="*/ 2384468 w 6011334"/>
              <a:gd name="connsiteY5" fmla="*/ 0 h 1092200"/>
              <a:gd name="connsiteX6" fmla="*/ 2836249 w 6011334"/>
              <a:gd name="connsiteY6" fmla="*/ 0 h 1092200"/>
              <a:gd name="connsiteX7" fmla="*/ 3400975 w 6011334"/>
              <a:gd name="connsiteY7" fmla="*/ 0 h 1092200"/>
              <a:gd name="connsiteX8" fmla="*/ 3965701 w 6011334"/>
              <a:gd name="connsiteY8" fmla="*/ 0 h 1092200"/>
              <a:gd name="connsiteX9" fmla="*/ 4361009 w 6011334"/>
              <a:gd name="connsiteY9" fmla="*/ 0 h 1092200"/>
              <a:gd name="connsiteX10" fmla="*/ 4925735 w 6011334"/>
              <a:gd name="connsiteY10" fmla="*/ 0 h 1092200"/>
              <a:gd name="connsiteX11" fmla="*/ 5829297 w 6011334"/>
              <a:gd name="connsiteY11" fmla="*/ 0 h 1092200"/>
              <a:gd name="connsiteX12" fmla="*/ 6011334 w 6011334"/>
              <a:gd name="connsiteY12" fmla="*/ 182037 h 1092200"/>
              <a:gd name="connsiteX13" fmla="*/ 6011334 w 6011334"/>
              <a:gd name="connsiteY13" fmla="*/ 553381 h 1092200"/>
              <a:gd name="connsiteX14" fmla="*/ 6011334 w 6011334"/>
              <a:gd name="connsiteY14" fmla="*/ 910163 h 1092200"/>
              <a:gd name="connsiteX15" fmla="*/ 5829297 w 6011334"/>
              <a:gd name="connsiteY15" fmla="*/ 1092200 h 1092200"/>
              <a:gd name="connsiteX16" fmla="*/ 5433989 w 6011334"/>
              <a:gd name="connsiteY16" fmla="*/ 1092200 h 1092200"/>
              <a:gd name="connsiteX17" fmla="*/ 4925735 w 6011334"/>
              <a:gd name="connsiteY17" fmla="*/ 1092200 h 1092200"/>
              <a:gd name="connsiteX18" fmla="*/ 4304537 w 6011334"/>
              <a:gd name="connsiteY18" fmla="*/ 1092200 h 1092200"/>
              <a:gd name="connsiteX19" fmla="*/ 3626866 w 6011334"/>
              <a:gd name="connsiteY19" fmla="*/ 1092200 h 1092200"/>
              <a:gd name="connsiteX20" fmla="*/ 3231557 w 6011334"/>
              <a:gd name="connsiteY20" fmla="*/ 1092200 h 1092200"/>
              <a:gd name="connsiteX21" fmla="*/ 2779777 w 6011334"/>
              <a:gd name="connsiteY21" fmla="*/ 1092200 h 1092200"/>
              <a:gd name="connsiteX22" fmla="*/ 2215051 w 6011334"/>
              <a:gd name="connsiteY22" fmla="*/ 1092200 h 1092200"/>
              <a:gd name="connsiteX23" fmla="*/ 1819742 w 6011334"/>
              <a:gd name="connsiteY23" fmla="*/ 1092200 h 1092200"/>
              <a:gd name="connsiteX24" fmla="*/ 1255016 w 6011334"/>
              <a:gd name="connsiteY24" fmla="*/ 1092200 h 1092200"/>
              <a:gd name="connsiteX25" fmla="*/ 859708 w 6011334"/>
              <a:gd name="connsiteY25" fmla="*/ 1092200 h 1092200"/>
              <a:gd name="connsiteX26" fmla="*/ 182037 w 6011334"/>
              <a:gd name="connsiteY26" fmla="*/ 1092200 h 1092200"/>
              <a:gd name="connsiteX27" fmla="*/ 0 w 6011334"/>
              <a:gd name="connsiteY27" fmla="*/ 910163 h 1092200"/>
              <a:gd name="connsiteX28" fmla="*/ 0 w 6011334"/>
              <a:gd name="connsiteY28" fmla="*/ 531537 h 1092200"/>
              <a:gd name="connsiteX29" fmla="*/ 0 w 6011334"/>
              <a:gd name="connsiteY29" fmla="*/ 182037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11334" h="1092200" fill="none" extrusionOk="0">
                <a:moveTo>
                  <a:pt x="0" y="182037"/>
                </a:moveTo>
                <a:cubicBezTo>
                  <a:pt x="-4077" y="65268"/>
                  <a:pt x="72433" y="19909"/>
                  <a:pt x="182037" y="0"/>
                </a:cubicBezTo>
                <a:cubicBezTo>
                  <a:pt x="352452" y="-4518"/>
                  <a:pt x="486927" y="25165"/>
                  <a:pt x="577345" y="0"/>
                </a:cubicBezTo>
                <a:cubicBezTo>
                  <a:pt x="667763" y="-25165"/>
                  <a:pt x="904525" y="11116"/>
                  <a:pt x="1142071" y="0"/>
                </a:cubicBezTo>
                <a:cubicBezTo>
                  <a:pt x="1379617" y="-11116"/>
                  <a:pt x="1510505" y="8745"/>
                  <a:pt x="1706797" y="0"/>
                </a:cubicBezTo>
                <a:cubicBezTo>
                  <a:pt x="1903089" y="-8745"/>
                  <a:pt x="2174725" y="25315"/>
                  <a:pt x="2384468" y="0"/>
                </a:cubicBezTo>
                <a:cubicBezTo>
                  <a:pt x="2594211" y="-25315"/>
                  <a:pt x="2695077" y="37512"/>
                  <a:pt x="2836249" y="0"/>
                </a:cubicBezTo>
                <a:cubicBezTo>
                  <a:pt x="2977421" y="-37512"/>
                  <a:pt x="3244153" y="66787"/>
                  <a:pt x="3400975" y="0"/>
                </a:cubicBezTo>
                <a:cubicBezTo>
                  <a:pt x="3557797" y="-66787"/>
                  <a:pt x="3710040" y="5329"/>
                  <a:pt x="3965701" y="0"/>
                </a:cubicBezTo>
                <a:cubicBezTo>
                  <a:pt x="4221362" y="-5329"/>
                  <a:pt x="4172624" y="21"/>
                  <a:pt x="4361009" y="0"/>
                </a:cubicBezTo>
                <a:cubicBezTo>
                  <a:pt x="4549394" y="-21"/>
                  <a:pt x="4711897" y="22995"/>
                  <a:pt x="4925735" y="0"/>
                </a:cubicBezTo>
                <a:cubicBezTo>
                  <a:pt x="5139573" y="-22995"/>
                  <a:pt x="5443941" y="7137"/>
                  <a:pt x="5829297" y="0"/>
                </a:cubicBezTo>
                <a:cubicBezTo>
                  <a:pt x="5926566" y="3170"/>
                  <a:pt x="6010754" y="73838"/>
                  <a:pt x="6011334" y="182037"/>
                </a:cubicBezTo>
                <a:cubicBezTo>
                  <a:pt x="6025460" y="359137"/>
                  <a:pt x="6010480" y="460695"/>
                  <a:pt x="6011334" y="553381"/>
                </a:cubicBezTo>
                <a:cubicBezTo>
                  <a:pt x="6012188" y="646067"/>
                  <a:pt x="6003467" y="826835"/>
                  <a:pt x="6011334" y="910163"/>
                </a:cubicBezTo>
                <a:cubicBezTo>
                  <a:pt x="6013644" y="1035655"/>
                  <a:pt x="5945454" y="1116576"/>
                  <a:pt x="5829297" y="1092200"/>
                </a:cubicBezTo>
                <a:cubicBezTo>
                  <a:pt x="5673168" y="1096519"/>
                  <a:pt x="5577468" y="1064449"/>
                  <a:pt x="5433989" y="1092200"/>
                </a:cubicBezTo>
                <a:cubicBezTo>
                  <a:pt x="5290510" y="1119951"/>
                  <a:pt x="5084287" y="1070907"/>
                  <a:pt x="4925735" y="1092200"/>
                </a:cubicBezTo>
                <a:cubicBezTo>
                  <a:pt x="4767183" y="1113493"/>
                  <a:pt x="4528350" y="1020567"/>
                  <a:pt x="4304537" y="1092200"/>
                </a:cubicBezTo>
                <a:cubicBezTo>
                  <a:pt x="4080724" y="1163833"/>
                  <a:pt x="3785155" y="1029298"/>
                  <a:pt x="3626866" y="1092200"/>
                </a:cubicBezTo>
                <a:cubicBezTo>
                  <a:pt x="3468577" y="1155102"/>
                  <a:pt x="3387311" y="1054493"/>
                  <a:pt x="3231557" y="1092200"/>
                </a:cubicBezTo>
                <a:cubicBezTo>
                  <a:pt x="3075803" y="1129907"/>
                  <a:pt x="2983755" y="1090104"/>
                  <a:pt x="2779777" y="1092200"/>
                </a:cubicBezTo>
                <a:cubicBezTo>
                  <a:pt x="2575799" y="1094296"/>
                  <a:pt x="2458391" y="1050462"/>
                  <a:pt x="2215051" y="1092200"/>
                </a:cubicBezTo>
                <a:cubicBezTo>
                  <a:pt x="1971711" y="1133938"/>
                  <a:pt x="1955753" y="1077022"/>
                  <a:pt x="1819742" y="1092200"/>
                </a:cubicBezTo>
                <a:cubicBezTo>
                  <a:pt x="1683731" y="1107378"/>
                  <a:pt x="1395006" y="1066657"/>
                  <a:pt x="1255016" y="1092200"/>
                </a:cubicBezTo>
                <a:cubicBezTo>
                  <a:pt x="1115026" y="1117743"/>
                  <a:pt x="968348" y="1054239"/>
                  <a:pt x="859708" y="1092200"/>
                </a:cubicBezTo>
                <a:cubicBezTo>
                  <a:pt x="751068" y="1130161"/>
                  <a:pt x="325085" y="1073307"/>
                  <a:pt x="182037" y="1092200"/>
                </a:cubicBezTo>
                <a:cubicBezTo>
                  <a:pt x="74450" y="1071939"/>
                  <a:pt x="-1985" y="1028060"/>
                  <a:pt x="0" y="910163"/>
                </a:cubicBezTo>
                <a:cubicBezTo>
                  <a:pt x="-9896" y="821807"/>
                  <a:pt x="6984" y="640016"/>
                  <a:pt x="0" y="531537"/>
                </a:cubicBezTo>
                <a:cubicBezTo>
                  <a:pt x="-6984" y="423058"/>
                  <a:pt x="21760" y="342039"/>
                  <a:pt x="0" y="182037"/>
                </a:cubicBezTo>
                <a:close/>
              </a:path>
              <a:path w="6011334" h="1092200" stroke="0" extrusionOk="0">
                <a:moveTo>
                  <a:pt x="0" y="182037"/>
                </a:moveTo>
                <a:cubicBezTo>
                  <a:pt x="-9062" y="75504"/>
                  <a:pt x="100618" y="-13184"/>
                  <a:pt x="182037" y="0"/>
                </a:cubicBezTo>
                <a:cubicBezTo>
                  <a:pt x="302275" y="-7908"/>
                  <a:pt x="439657" y="23672"/>
                  <a:pt x="690290" y="0"/>
                </a:cubicBezTo>
                <a:cubicBezTo>
                  <a:pt x="940923" y="-23672"/>
                  <a:pt x="1079264" y="23139"/>
                  <a:pt x="1198544" y="0"/>
                </a:cubicBezTo>
                <a:cubicBezTo>
                  <a:pt x="1317824" y="-23139"/>
                  <a:pt x="1537185" y="54038"/>
                  <a:pt x="1819742" y="0"/>
                </a:cubicBezTo>
                <a:cubicBezTo>
                  <a:pt x="2102299" y="-54038"/>
                  <a:pt x="2138360" y="65366"/>
                  <a:pt x="2440941" y="0"/>
                </a:cubicBezTo>
                <a:cubicBezTo>
                  <a:pt x="2743522" y="-65366"/>
                  <a:pt x="2652757" y="32467"/>
                  <a:pt x="2836249" y="0"/>
                </a:cubicBezTo>
                <a:cubicBezTo>
                  <a:pt x="3019741" y="-32467"/>
                  <a:pt x="3189448" y="39112"/>
                  <a:pt x="3457448" y="0"/>
                </a:cubicBezTo>
                <a:cubicBezTo>
                  <a:pt x="3725448" y="-39112"/>
                  <a:pt x="3831946" y="11448"/>
                  <a:pt x="4022174" y="0"/>
                </a:cubicBezTo>
                <a:cubicBezTo>
                  <a:pt x="4212402" y="-11448"/>
                  <a:pt x="4503625" y="40681"/>
                  <a:pt x="4643372" y="0"/>
                </a:cubicBezTo>
                <a:cubicBezTo>
                  <a:pt x="4783119" y="-40681"/>
                  <a:pt x="4938003" y="34825"/>
                  <a:pt x="5095153" y="0"/>
                </a:cubicBezTo>
                <a:cubicBezTo>
                  <a:pt x="5252303" y="-34825"/>
                  <a:pt x="5660626" y="7964"/>
                  <a:pt x="5829297" y="0"/>
                </a:cubicBezTo>
                <a:cubicBezTo>
                  <a:pt x="5911614" y="14112"/>
                  <a:pt x="5996323" y="101831"/>
                  <a:pt x="6011334" y="182037"/>
                </a:cubicBezTo>
                <a:cubicBezTo>
                  <a:pt x="6023584" y="294213"/>
                  <a:pt x="6000562" y="403439"/>
                  <a:pt x="6011334" y="524256"/>
                </a:cubicBezTo>
                <a:cubicBezTo>
                  <a:pt x="6022106" y="645073"/>
                  <a:pt x="5976304" y="739835"/>
                  <a:pt x="6011334" y="910163"/>
                </a:cubicBezTo>
                <a:cubicBezTo>
                  <a:pt x="6029371" y="991773"/>
                  <a:pt x="5908571" y="1097846"/>
                  <a:pt x="5829297" y="1092200"/>
                </a:cubicBezTo>
                <a:cubicBezTo>
                  <a:pt x="5652489" y="1141640"/>
                  <a:pt x="5512664" y="1069016"/>
                  <a:pt x="5208098" y="1092200"/>
                </a:cubicBezTo>
                <a:cubicBezTo>
                  <a:pt x="4903532" y="1115384"/>
                  <a:pt x="4985008" y="1089608"/>
                  <a:pt x="4812790" y="1092200"/>
                </a:cubicBezTo>
                <a:cubicBezTo>
                  <a:pt x="4640572" y="1094792"/>
                  <a:pt x="4522008" y="1040821"/>
                  <a:pt x="4361009" y="1092200"/>
                </a:cubicBezTo>
                <a:cubicBezTo>
                  <a:pt x="4200010" y="1143579"/>
                  <a:pt x="3917217" y="1061343"/>
                  <a:pt x="3796283" y="1092200"/>
                </a:cubicBezTo>
                <a:cubicBezTo>
                  <a:pt x="3675349" y="1123057"/>
                  <a:pt x="3363595" y="1054235"/>
                  <a:pt x="3118612" y="1092200"/>
                </a:cubicBezTo>
                <a:cubicBezTo>
                  <a:pt x="2873629" y="1130165"/>
                  <a:pt x="2858488" y="1081741"/>
                  <a:pt x="2723304" y="1092200"/>
                </a:cubicBezTo>
                <a:cubicBezTo>
                  <a:pt x="2588120" y="1102659"/>
                  <a:pt x="2334365" y="1089289"/>
                  <a:pt x="2045633" y="1092200"/>
                </a:cubicBezTo>
                <a:cubicBezTo>
                  <a:pt x="1756901" y="1095111"/>
                  <a:pt x="1697316" y="1080772"/>
                  <a:pt x="1537379" y="1092200"/>
                </a:cubicBezTo>
                <a:cubicBezTo>
                  <a:pt x="1377442" y="1103628"/>
                  <a:pt x="1226051" y="1080608"/>
                  <a:pt x="1029126" y="1092200"/>
                </a:cubicBezTo>
                <a:cubicBezTo>
                  <a:pt x="832201" y="1103792"/>
                  <a:pt x="589439" y="1082589"/>
                  <a:pt x="182037" y="1092200"/>
                </a:cubicBezTo>
                <a:cubicBezTo>
                  <a:pt x="96357" y="1071730"/>
                  <a:pt x="-1534" y="1015607"/>
                  <a:pt x="0" y="910163"/>
                </a:cubicBezTo>
                <a:cubicBezTo>
                  <a:pt x="-15918" y="796596"/>
                  <a:pt x="37662" y="718914"/>
                  <a:pt x="0" y="546100"/>
                </a:cubicBezTo>
                <a:cubicBezTo>
                  <a:pt x="-37662" y="373286"/>
                  <a:pt x="23036" y="336628"/>
                  <a:pt x="0" y="182037"/>
                </a:cubicBezTo>
                <a:close/>
              </a:path>
            </a:pathLst>
          </a:custGeom>
          <a:ln w="1905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36450217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Вопрос 15</a:t>
            </a:r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EC7A8F79-57B4-376B-D9FB-8582F4E4F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1" y="4902298"/>
            <a:ext cx="6273800" cy="1710167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Проверить на себе </a:t>
            </a:r>
            <a:b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 ближнем, нет ли </a:t>
            </a:r>
            <a:b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вас клещей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FBBBF0A2-CBBB-6362-54E5-C77313773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576" y="3503966"/>
            <a:ext cx="5141316" cy="1292412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Написать друзьям</a:t>
            </a: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25F1739F-F553-4F31-86EE-FA06A8D78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549" y="4902300"/>
            <a:ext cx="5141316" cy="1710167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Сделать фото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50C16307-CBC6-64F6-3A27-7BE3EF2B6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654" y="1717014"/>
            <a:ext cx="10171163" cy="15696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800" b="1" dirty="0">
                <a:latin typeface="+mn-lt"/>
                <a:cs typeface="Times New Roman" panose="02020603050405020304" pitchFamily="18" charset="0"/>
              </a:rPr>
              <a:t>Что нужно сделать в первую очередь выйдя из леса?</a:t>
            </a:r>
          </a:p>
        </p:txBody>
      </p:sp>
    </p:spTree>
    <p:extLst>
      <p:ext uri="{BB962C8B-B14F-4D97-AF65-F5344CB8AC3E}">
        <p14:creationId xmlns:p14="http://schemas.microsoft.com/office/powerpoint/2010/main" val="77417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2D94AC6-057C-1EC4-343B-07C68FEB3DF9}"/>
              </a:ext>
            </a:extLst>
          </p:cNvPr>
          <p:cNvSpPr/>
          <p:nvPr/>
        </p:nvSpPr>
        <p:spPr>
          <a:xfrm>
            <a:off x="2709333" y="245533"/>
            <a:ext cx="6011334" cy="1092200"/>
          </a:xfrm>
          <a:custGeom>
            <a:avLst/>
            <a:gdLst>
              <a:gd name="connsiteX0" fmla="*/ 0 w 6011334"/>
              <a:gd name="connsiteY0" fmla="*/ 182037 h 1092200"/>
              <a:gd name="connsiteX1" fmla="*/ 182037 w 6011334"/>
              <a:gd name="connsiteY1" fmla="*/ 0 h 1092200"/>
              <a:gd name="connsiteX2" fmla="*/ 577345 w 6011334"/>
              <a:gd name="connsiteY2" fmla="*/ 0 h 1092200"/>
              <a:gd name="connsiteX3" fmla="*/ 1142071 w 6011334"/>
              <a:gd name="connsiteY3" fmla="*/ 0 h 1092200"/>
              <a:gd name="connsiteX4" fmla="*/ 1706797 w 6011334"/>
              <a:gd name="connsiteY4" fmla="*/ 0 h 1092200"/>
              <a:gd name="connsiteX5" fmla="*/ 2384468 w 6011334"/>
              <a:gd name="connsiteY5" fmla="*/ 0 h 1092200"/>
              <a:gd name="connsiteX6" fmla="*/ 2836249 w 6011334"/>
              <a:gd name="connsiteY6" fmla="*/ 0 h 1092200"/>
              <a:gd name="connsiteX7" fmla="*/ 3400975 w 6011334"/>
              <a:gd name="connsiteY7" fmla="*/ 0 h 1092200"/>
              <a:gd name="connsiteX8" fmla="*/ 3965701 w 6011334"/>
              <a:gd name="connsiteY8" fmla="*/ 0 h 1092200"/>
              <a:gd name="connsiteX9" fmla="*/ 4361009 w 6011334"/>
              <a:gd name="connsiteY9" fmla="*/ 0 h 1092200"/>
              <a:gd name="connsiteX10" fmla="*/ 4925735 w 6011334"/>
              <a:gd name="connsiteY10" fmla="*/ 0 h 1092200"/>
              <a:gd name="connsiteX11" fmla="*/ 5829297 w 6011334"/>
              <a:gd name="connsiteY11" fmla="*/ 0 h 1092200"/>
              <a:gd name="connsiteX12" fmla="*/ 6011334 w 6011334"/>
              <a:gd name="connsiteY12" fmla="*/ 182037 h 1092200"/>
              <a:gd name="connsiteX13" fmla="*/ 6011334 w 6011334"/>
              <a:gd name="connsiteY13" fmla="*/ 553381 h 1092200"/>
              <a:gd name="connsiteX14" fmla="*/ 6011334 w 6011334"/>
              <a:gd name="connsiteY14" fmla="*/ 910163 h 1092200"/>
              <a:gd name="connsiteX15" fmla="*/ 5829297 w 6011334"/>
              <a:gd name="connsiteY15" fmla="*/ 1092200 h 1092200"/>
              <a:gd name="connsiteX16" fmla="*/ 5433989 w 6011334"/>
              <a:gd name="connsiteY16" fmla="*/ 1092200 h 1092200"/>
              <a:gd name="connsiteX17" fmla="*/ 4925735 w 6011334"/>
              <a:gd name="connsiteY17" fmla="*/ 1092200 h 1092200"/>
              <a:gd name="connsiteX18" fmla="*/ 4304537 w 6011334"/>
              <a:gd name="connsiteY18" fmla="*/ 1092200 h 1092200"/>
              <a:gd name="connsiteX19" fmla="*/ 3626866 w 6011334"/>
              <a:gd name="connsiteY19" fmla="*/ 1092200 h 1092200"/>
              <a:gd name="connsiteX20" fmla="*/ 3231557 w 6011334"/>
              <a:gd name="connsiteY20" fmla="*/ 1092200 h 1092200"/>
              <a:gd name="connsiteX21" fmla="*/ 2779777 w 6011334"/>
              <a:gd name="connsiteY21" fmla="*/ 1092200 h 1092200"/>
              <a:gd name="connsiteX22" fmla="*/ 2215051 w 6011334"/>
              <a:gd name="connsiteY22" fmla="*/ 1092200 h 1092200"/>
              <a:gd name="connsiteX23" fmla="*/ 1819742 w 6011334"/>
              <a:gd name="connsiteY23" fmla="*/ 1092200 h 1092200"/>
              <a:gd name="connsiteX24" fmla="*/ 1255016 w 6011334"/>
              <a:gd name="connsiteY24" fmla="*/ 1092200 h 1092200"/>
              <a:gd name="connsiteX25" fmla="*/ 859708 w 6011334"/>
              <a:gd name="connsiteY25" fmla="*/ 1092200 h 1092200"/>
              <a:gd name="connsiteX26" fmla="*/ 182037 w 6011334"/>
              <a:gd name="connsiteY26" fmla="*/ 1092200 h 1092200"/>
              <a:gd name="connsiteX27" fmla="*/ 0 w 6011334"/>
              <a:gd name="connsiteY27" fmla="*/ 910163 h 1092200"/>
              <a:gd name="connsiteX28" fmla="*/ 0 w 6011334"/>
              <a:gd name="connsiteY28" fmla="*/ 531537 h 1092200"/>
              <a:gd name="connsiteX29" fmla="*/ 0 w 6011334"/>
              <a:gd name="connsiteY29" fmla="*/ 182037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11334" h="1092200" fill="none" extrusionOk="0">
                <a:moveTo>
                  <a:pt x="0" y="182037"/>
                </a:moveTo>
                <a:cubicBezTo>
                  <a:pt x="-4077" y="65268"/>
                  <a:pt x="72433" y="19909"/>
                  <a:pt x="182037" y="0"/>
                </a:cubicBezTo>
                <a:cubicBezTo>
                  <a:pt x="352452" y="-4518"/>
                  <a:pt x="486927" y="25165"/>
                  <a:pt x="577345" y="0"/>
                </a:cubicBezTo>
                <a:cubicBezTo>
                  <a:pt x="667763" y="-25165"/>
                  <a:pt x="904525" y="11116"/>
                  <a:pt x="1142071" y="0"/>
                </a:cubicBezTo>
                <a:cubicBezTo>
                  <a:pt x="1379617" y="-11116"/>
                  <a:pt x="1510505" y="8745"/>
                  <a:pt x="1706797" y="0"/>
                </a:cubicBezTo>
                <a:cubicBezTo>
                  <a:pt x="1903089" y="-8745"/>
                  <a:pt x="2174725" y="25315"/>
                  <a:pt x="2384468" y="0"/>
                </a:cubicBezTo>
                <a:cubicBezTo>
                  <a:pt x="2594211" y="-25315"/>
                  <a:pt x="2695077" y="37512"/>
                  <a:pt x="2836249" y="0"/>
                </a:cubicBezTo>
                <a:cubicBezTo>
                  <a:pt x="2977421" y="-37512"/>
                  <a:pt x="3244153" y="66787"/>
                  <a:pt x="3400975" y="0"/>
                </a:cubicBezTo>
                <a:cubicBezTo>
                  <a:pt x="3557797" y="-66787"/>
                  <a:pt x="3710040" y="5329"/>
                  <a:pt x="3965701" y="0"/>
                </a:cubicBezTo>
                <a:cubicBezTo>
                  <a:pt x="4221362" y="-5329"/>
                  <a:pt x="4172624" y="21"/>
                  <a:pt x="4361009" y="0"/>
                </a:cubicBezTo>
                <a:cubicBezTo>
                  <a:pt x="4549394" y="-21"/>
                  <a:pt x="4711897" y="22995"/>
                  <a:pt x="4925735" y="0"/>
                </a:cubicBezTo>
                <a:cubicBezTo>
                  <a:pt x="5139573" y="-22995"/>
                  <a:pt x="5443941" y="7137"/>
                  <a:pt x="5829297" y="0"/>
                </a:cubicBezTo>
                <a:cubicBezTo>
                  <a:pt x="5926566" y="3170"/>
                  <a:pt x="6010754" y="73838"/>
                  <a:pt x="6011334" y="182037"/>
                </a:cubicBezTo>
                <a:cubicBezTo>
                  <a:pt x="6025460" y="359137"/>
                  <a:pt x="6010480" y="460695"/>
                  <a:pt x="6011334" y="553381"/>
                </a:cubicBezTo>
                <a:cubicBezTo>
                  <a:pt x="6012188" y="646067"/>
                  <a:pt x="6003467" y="826835"/>
                  <a:pt x="6011334" y="910163"/>
                </a:cubicBezTo>
                <a:cubicBezTo>
                  <a:pt x="6013644" y="1035655"/>
                  <a:pt x="5945454" y="1116576"/>
                  <a:pt x="5829297" y="1092200"/>
                </a:cubicBezTo>
                <a:cubicBezTo>
                  <a:pt x="5673168" y="1096519"/>
                  <a:pt x="5577468" y="1064449"/>
                  <a:pt x="5433989" y="1092200"/>
                </a:cubicBezTo>
                <a:cubicBezTo>
                  <a:pt x="5290510" y="1119951"/>
                  <a:pt x="5084287" y="1070907"/>
                  <a:pt x="4925735" y="1092200"/>
                </a:cubicBezTo>
                <a:cubicBezTo>
                  <a:pt x="4767183" y="1113493"/>
                  <a:pt x="4528350" y="1020567"/>
                  <a:pt x="4304537" y="1092200"/>
                </a:cubicBezTo>
                <a:cubicBezTo>
                  <a:pt x="4080724" y="1163833"/>
                  <a:pt x="3785155" y="1029298"/>
                  <a:pt x="3626866" y="1092200"/>
                </a:cubicBezTo>
                <a:cubicBezTo>
                  <a:pt x="3468577" y="1155102"/>
                  <a:pt x="3387311" y="1054493"/>
                  <a:pt x="3231557" y="1092200"/>
                </a:cubicBezTo>
                <a:cubicBezTo>
                  <a:pt x="3075803" y="1129907"/>
                  <a:pt x="2983755" y="1090104"/>
                  <a:pt x="2779777" y="1092200"/>
                </a:cubicBezTo>
                <a:cubicBezTo>
                  <a:pt x="2575799" y="1094296"/>
                  <a:pt x="2458391" y="1050462"/>
                  <a:pt x="2215051" y="1092200"/>
                </a:cubicBezTo>
                <a:cubicBezTo>
                  <a:pt x="1971711" y="1133938"/>
                  <a:pt x="1955753" y="1077022"/>
                  <a:pt x="1819742" y="1092200"/>
                </a:cubicBezTo>
                <a:cubicBezTo>
                  <a:pt x="1683731" y="1107378"/>
                  <a:pt x="1395006" y="1066657"/>
                  <a:pt x="1255016" y="1092200"/>
                </a:cubicBezTo>
                <a:cubicBezTo>
                  <a:pt x="1115026" y="1117743"/>
                  <a:pt x="968348" y="1054239"/>
                  <a:pt x="859708" y="1092200"/>
                </a:cubicBezTo>
                <a:cubicBezTo>
                  <a:pt x="751068" y="1130161"/>
                  <a:pt x="325085" y="1073307"/>
                  <a:pt x="182037" y="1092200"/>
                </a:cubicBezTo>
                <a:cubicBezTo>
                  <a:pt x="74450" y="1071939"/>
                  <a:pt x="-1985" y="1028060"/>
                  <a:pt x="0" y="910163"/>
                </a:cubicBezTo>
                <a:cubicBezTo>
                  <a:pt x="-9896" y="821807"/>
                  <a:pt x="6984" y="640016"/>
                  <a:pt x="0" y="531537"/>
                </a:cubicBezTo>
                <a:cubicBezTo>
                  <a:pt x="-6984" y="423058"/>
                  <a:pt x="21760" y="342039"/>
                  <a:pt x="0" y="182037"/>
                </a:cubicBezTo>
                <a:close/>
              </a:path>
              <a:path w="6011334" h="1092200" stroke="0" extrusionOk="0">
                <a:moveTo>
                  <a:pt x="0" y="182037"/>
                </a:moveTo>
                <a:cubicBezTo>
                  <a:pt x="-9062" y="75504"/>
                  <a:pt x="100618" y="-13184"/>
                  <a:pt x="182037" y="0"/>
                </a:cubicBezTo>
                <a:cubicBezTo>
                  <a:pt x="302275" y="-7908"/>
                  <a:pt x="439657" y="23672"/>
                  <a:pt x="690290" y="0"/>
                </a:cubicBezTo>
                <a:cubicBezTo>
                  <a:pt x="940923" y="-23672"/>
                  <a:pt x="1079264" y="23139"/>
                  <a:pt x="1198544" y="0"/>
                </a:cubicBezTo>
                <a:cubicBezTo>
                  <a:pt x="1317824" y="-23139"/>
                  <a:pt x="1537185" y="54038"/>
                  <a:pt x="1819742" y="0"/>
                </a:cubicBezTo>
                <a:cubicBezTo>
                  <a:pt x="2102299" y="-54038"/>
                  <a:pt x="2138360" y="65366"/>
                  <a:pt x="2440941" y="0"/>
                </a:cubicBezTo>
                <a:cubicBezTo>
                  <a:pt x="2743522" y="-65366"/>
                  <a:pt x="2652757" y="32467"/>
                  <a:pt x="2836249" y="0"/>
                </a:cubicBezTo>
                <a:cubicBezTo>
                  <a:pt x="3019741" y="-32467"/>
                  <a:pt x="3189448" y="39112"/>
                  <a:pt x="3457448" y="0"/>
                </a:cubicBezTo>
                <a:cubicBezTo>
                  <a:pt x="3725448" y="-39112"/>
                  <a:pt x="3831946" y="11448"/>
                  <a:pt x="4022174" y="0"/>
                </a:cubicBezTo>
                <a:cubicBezTo>
                  <a:pt x="4212402" y="-11448"/>
                  <a:pt x="4503625" y="40681"/>
                  <a:pt x="4643372" y="0"/>
                </a:cubicBezTo>
                <a:cubicBezTo>
                  <a:pt x="4783119" y="-40681"/>
                  <a:pt x="4938003" y="34825"/>
                  <a:pt x="5095153" y="0"/>
                </a:cubicBezTo>
                <a:cubicBezTo>
                  <a:pt x="5252303" y="-34825"/>
                  <a:pt x="5660626" y="7964"/>
                  <a:pt x="5829297" y="0"/>
                </a:cubicBezTo>
                <a:cubicBezTo>
                  <a:pt x="5911614" y="14112"/>
                  <a:pt x="5996323" y="101831"/>
                  <a:pt x="6011334" y="182037"/>
                </a:cubicBezTo>
                <a:cubicBezTo>
                  <a:pt x="6023584" y="294213"/>
                  <a:pt x="6000562" y="403439"/>
                  <a:pt x="6011334" y="524256"/>
                </a:cubicBezTo>
                <a:cubicBezTo>
                  <a:pt x="6022106" y="645073"/>
                  <a:pt x="5976304" y="739835"/>
                  <a:pt x="6011334" y="910163"/>
                </a:cubicBezTo>
                <a:cubicBezTo>
                  <a:pt x="6029371" y="991773"/>
                  <a:pt x="5908571" y="1097846"/>
                  <a:pt x="5829297" y="1092200"/>
                </a:cubicBezTo>
                <a:cubicBezTo>
                  <a:pt x="5652489" y="1141640"/>
                  <a:pt x="5512664" y="1069016"/>
                  <a:pt x="5208098" y="1092200"/>
                </a:cubicBezTo>
                <a:cubicBezTo>
                  <a:pt x="4903532" y="1115384"/>
                  <a:pt x="4985008" y="1089608"/>
                  <a:pt x="4812790" y="1092200"/>
                </a:cubicBezTo>
                <a:cubicBezTo>
                  <a:pt x="4640572" y="1094792"/>
                  <a:pt x="4522008" y="1040821"/>
                  <a:pt x="4361009" y="1092200"/>
                </a:cubicBezTo>
                <a:cubicBezTo>
                  <a:pt x="4200010" y="1143579"/>
                  <a:pt x="3917217" y="1061343"/>
                  <a:pt x="3796283" y="1092200"/>
                </a:cubicBezTo>
                <a:cubicBezTo>
                  <a:pt x="3675349" y="1123057"/>
                  <a:pt x="3363595" y="1054235"/>
                  <a:pt x="3118612" y="1092200"/>
                </a:cubicBezTo>
                <a:cubicBezTo>
                  <a:pt x="2873629" y="1130165"/>
                  <a:pt x="2858488" y="1081741"/>
                  <a:pt x="2723304" y="1092200"/>
                </a:cubicBezTo>
                <a:cubicBezTo>
                  <a:pt x="2588120" y="1102659"/>
                  <a:pt x="2334365" y="1089289"/>
                  <a:pt x="2045633" y="1092200"/>
                </a:cubicBezTo>
                <a:cubicBezTo>
                  <a:pt x="1756901" y="1095111"/>
                  <a:pt x="1697316" y="1080772"/>
                  <a:pt x="1537379" y="1092200"/>
                </a:cubicBezTo>
                <a:cubicBezTo>
                  <a:pt x="1377442" y="1103628"/>
                  <a:pt x="1226051" y="1080608"/>
                  <a:pt x="1029126" y="1092200"/>
                </a:cubicBezTo>
                <a:cubicBezTo>
                  <a:pt x="832201" y="1103792"/>
                  <a:pt x="589439" y="1082589"/>
                  <a:pt x="182037" y="1092200"/>
                </a:cubicBezTo>
                <a:cubicBezTo>
                  <a:pt x="96357" y="1071730"/>
                  <a:pt x="-1534" y="1015607"/>
                  <a:pt x="0" y="910163"/>
                </a:cubicBezTo>
                <a:cubicBezTo>
                  <a:pt x="-15918" y="796596"/>
                  <a:pt x="37662" y="718914"/>
                  <a:pt x="0" y="546100"/>
                </a:cubicBezTo>
                <a:cubicBezTo>
                  <a:pt x="-37662" y="373286"/>
                  <a:pt x="23036" y="336628"/>
                  <a:pt x="0" y="182037"/>
                </a:cubicBezTo>
                <a:close/>
              </a:path>
            </a:pathLst>
          </a:custGeom>
          <a:ln w="1905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36450217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Вопрос 16</a:t>
            </a:r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EC7A8F79-57B4-376B-D9FB-8582F4E4F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868" y="5160428"/>
            <a:ext cx="5393266" cy="1409708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Обратиться </a:t>
            </a:r>
            <a:b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 ближайшую больницу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FBBBF0A2-CBBB-6362-54E5-C77313773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0180" y="5115446"/>
            <a:ext cx="5141316" cy="1454690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Самим постараться</a:t>
            </a:r>
            <a:b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удалить клеща</a:t>
            </a: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25F1739F-F553-4F31-86EE-FA06A8D78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758" y="3718084"/>
            <a:ext cx="8082843" cy="1261209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Ничего не делать, </a:t>
            </a:r>
            <a:b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клещ сам отойдет со временем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50C16307-CBC6-64F6-3A27-7BE3EF2B6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654" y="1717014"/>
            <a:ext cx="10171163" cy="15696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800" b="1" dirty="0">
                <a:latin typeface="+mn-lt"/>
                <a:cs typeface="Times New Roman" panose="02020603050405020304" pitchFamily="18" charset="0"/>
              </a:rPr>
              <a:t>Если вас укусил клещ, то необходимо …</a:t>
            </a:r>
          </a:p>
        </p:txBody>
      </p:sp>
    </p:spTree>
    <p:extLst>
      <p:ext uri="{BB962C8B-B14F-4D97-AF65-F5344CB8AC3E}">
        <p14:creationId xmlns:p14="http://schemas.microsoft.com/office/powerpoint/2010/main" val="366006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2D94AC6-057C-1EC4-343B-07C68FEB3DF9}"/>
              </a:ext>
            </a:extLst>
          </p:cNvPr>
          <p:cNvSpPr/>
          <p:nvPr/>
        </p:nvSpPr>
        <p:spPr>
          <a:xfrm>
            <a:off x="2709333" y="245533"/>
            <a:ext cx="6011334" cy="1092200"/>
          </a:xfrm>
          <a:custGeom>
            <a:avLst/>
            <a:gdLst>
              <a:gd name="connsiteX0" fmla="*/ 0 w 6011334"/>
              <a:gd name="connsiteY0" fmla="*/ 182037 h 1092200"/>
              <a:gd name="connsiteX1" fmla="*/ 182037 w 6011334"/>
              <a:gd name="connsiteY1" fmla="*/ 0 h 1092200"/>
              <a:gd name="connsiteX2" fmla="*/ 577345 w 6011334"/>
              <a:gd name="connsiteY2" fmla="*/ 0 h 1092200"/>
              <a:gd name="connsiteX3" fmla="*/ 1142071 w 6011334"/>
              <a:gd name="connsiteY3" fmla="*/ 0 h 1092200"/>
              <a:gd name="connsiteX4" fmla="*/ 1706797 w 6011334"/>
              <a:gd name="connsiteY4" fmla="*/ 0 h 1092200"/>
              <a:gd name="connsiteX5" fmla="*/ 2384468 w 6011334"/>
              <a:gd name="connsiteY5" fmla="*/ 0 h 1092200"/>
              <a:gd name="connsiteX6" fmla="*/ 2836249 w 6011334"/>
              <a:gd name="connsiteY6" fmla="*/ 0 h 1092200"/>
              <a:gd name="connsiteX7" fmla="*/ 3400975 w 6011334"/>
              <a:gd name="connsiteY7" fmla="*/ 0 h 1092200"/>
              <a:gd name="connsiteX8" fmla="*/ 3965701 w 6011334"/>
              <a:gd name="connsiteY8" fmla="*/ 0 h 1092200"/>
              <a:gd name="connsiteX9" fmla="*/ 4361009 w 6011334"/>
              <a:gd name="connsiteY9" fmla="*/ 0 h 1092200"/>
              <a:gd name="connsiteX10" fmla="*/ 4925735 w 6011334"/>
              <a:gd name="connsiteY10" fmla="*/ 0 h 1092200"/>
              <a:gd name="connsiteX11" fmla="*/ 5829297 w 6011334"/>
              <a:gd name="connsiteY11" fmla="*/ 0 h 1092200"/>
              <a:gd name="connsiteX12" fmla="*/ 6011334 w 6011334"/>
              <a:gd name="connsiteY12" fmla="*/ 182037 h 1092200"/>
              <a:gd name="connsiteX13" fmla="*/ 6011334 w 6011334"/>
              <a:gd name="connsiteY13" fmla="*/ 553381 h 1092200"/>
              <a:gd name="connsiteX14" fmla="*/ 6011334 w 6011334"/>
              <a:gd name="connsiteY14" fmla="*/ 910163 h 1092200"/>
              <a:gd name="connsiteX15" fmla="*/ 5829297 w 6011334"/>
              <a:gd name="connsiteY15" fmla="*/ 1092200 h 1092200"/>
              <a:gd name="connsiteX16" fmla="*/ 5433989 w 6011334"/>
              <a:gd name="connsiteY16" fmla="*/ 1092200 h 1092200"/>
              <a:gd name="connsiteX17" fmla="*/ 4925735 w 6011334"/>
              <a:gd name="connsiteY17" fmla="*/ 1092200 h 1092200"/>
              <a:gd name="connsiteX18" fmla="*/ 4304537 w 6011334"/>
              <a:gd name="connsiteY18" fmla="*/ 1092200 h 1092200"/>
              <a:gd name="connsiteX19" fmla="*/ 3626866 w 6011334"/>
              <a:gd name="connsiteY19" fmla="*/ 1092200 h 1092200"/>
              <a:gd name="connsiteX20" fmla="*/ 3231557 w 6011334"/>
              <a:gd name="connsiteY20" fmla="*/ 1092200 h 1092200"/>
              <a:gd name="connsiteX21" fmla="*/ 2779777 w 6011334"/>
              <a:gd name="connsiteY21" fmla="*/ 1092200 h 1092200"/>
              <a:gd name="connsiteX22" fmla="*/ 2215051 w 6011334"/>
              <a:gd name="connsiteY22" fmla="*/ 1092200 h 1092200"/>
              <a:gd name="connsiteX23" fmla="*/ 1819742 w 6011334"/>
              <a:gd name="connsiteY23" fmla="*/ 1092200 h 1092200"/>
              <a:gd name="connsiteX24" fmla="*/ 1255016 w 6011334"/>
              <a:gd name="connsiteY24" fmla="*/ 1092200 h 1092200"/>
              <a:gd name="connsiteX25" fmla="*/ 859708 w 6011334"/>
              <a:gd name="connsiteY25" fmla="*/ 1092200 h 1092200"/>
              <a:gd name="connsiteX26" fmla="*/ 182037 w 6011334"/>
              <a:gd name="connsiteY26" fmla="*/ 1092200 h 1092200"/>
              <a:gd name="connsiteX27" fmla="*/ 0 w 6011334"/>
              <a:gd name="connsiteY27" fmla="*/ 910163 h 1092200"/>
              <a:gd name="connsiteX28" fmla="*/ 0 w 6011334"/>
              <a:gd name="connsiteY28" fmla="*/ 531537 h 1092200"/>
              <a:gd name="connsiteX29" fmla="*/ 0 w 6011334"/>
              <a:gd name="connsiteY29" fmla="*/ 182037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11334" h="1092200" fill="none" extrusionOk="0">
                <a:moveTo>
                  <a:pt x="0" y="182037"/>
                </a:moveTo>
                <a:cubicBezTo>
                  <a:pt x="-4077" y="65268"/>
                  <a:pt x="72433" y="19909"/>
                  <a:pt x="182037" y="0"/>
                </a:cubicBezTo>
                <a:cubicBezTo>
                  <a:pt x="352452" y="-4518"/>
                  <a:pt x="486927" y="25165"/>
                  <a:pt x="577345" y="0"/>
                </a:cubicBezTo>
                <a:cubicBezTo>
                  <a:pt x="667763" y="-25165"/>
                  <a:pt x="904525" y="11116"/>
                  <a:pt x="1142071" y="0"/>
                </a:cubicBezTo>
                <a:cubicBezTo>
                  <a:pt x="1379617" y="-11116"/>
                  <a:pt x="1510505" y="8745"/>
                  <a:pt x="1706797" y="0"/>
                </a:cubicBezTo>
                <a:cubicBezTo>
                  <a:pt x="1903089" y="-8745"/>
                  <a:pt x="2174725" y="25315"/>
                  <a:pt x="2384468" y="0"/>
                </a:cubicBezTo>
                <a:cubicBezTo>
                  <a:pt x="2594211" y="-25315"/>
                  <a:pt x="2695077" y="37512"/>
                  <a:pt x="2836249" y="0"/>
                </a:cubicBezTo>
                <a:cubicBezTo>
                  <a:pt x="2977421" y="-37512"/>
                  <a:pt x="3244153" y="66787"/>
                  <a:pt x="3400975" y="0"/>
                </a:cubicBezTo>
                <a:cubicBezTo>
                  <a:pt x="3557797" y="-66787"/>
                  <a:pt x="3710040" y="5329"/>
                  <a:pt x="3965701" y="0"/>
                </a:cubicBezTo>
                <a:cubicBezTo>
                  <a:pt x="4221362" y="-5329"/>
                  <a:pt x="4172624" y="21"/>
                  <a:pt x="4361009" y="0"/>
                </a:cubicBezTo>
                <a:cubicBezTo>
                  <a:pt x="4549394" y="-21"/>
                  <a:pt x="4711897" y="22995"/>
                  <a:pt x="4925735" y="0"/>
                </a:cubicBezTo>
                <a:cubicBezTo>
                  <a:pt x="5139573" y="-22995"/>
                  <a:pt x="5443941" y="7137"/>
                  <a:pt x="5829297" y="0"/>
                </a:cubicBezTo>
                <a:cubicBezTo>
                  <a:pt x="5926566" y="3170"/>
                  <a:pt x="6010754" y="73838"/>
                  <a:pt x="6011334" y="182037"/>
                </a:cubicBezTo>
                <a:cubicBezTo>
                  <a:pt x="6025460" y="359137"/>
                  <a:pt x="6010480" y="460695"/>
                  <a:pt x="6011334" y="553381"/>
                </a:cubicBezTo>
                <a:cubicBezTo>
                  <a:pt x="6012188" y="646067"/>
                  <a:pt x="6003467" y="826835"/>
                  <a:pt x="6011334" y="910163"/>
                </a:cubicBezTo>
                <a:cubicBezTo>
                  <a:pt x="6013644" y="1035655"/>
                  <a:pt x="5945454" y="1116576"/>
                  <a:pt x="5829297" y="1092200"/>
                </a:cubicBezTo>
                <a:cubicBezTo>
                  <a:pt x="5673168" y="1096519"/>
                  <a:pt x="5577468" y="1064449"/>
                  <a:pt x="5433989" y="1092200"/>
                </a:cubicBezTo>
                <a:cubicBezTo>
                  <a:pt x="5290510" y="1119951"/>
                  <a:pt x="5084287" y="1070907"/>
                  <a:pt x="4925735" y="1092200"/>
                </a:cubicBezTo>
                <a:cubicBezTo>
                  <a:pt x="4767183" y="1113493"/>
                  <a:pt x="4528350" y="1020567"/>
                  <a:pt x="4304537" y="1092200"/>
                </a:cubicBezTo>
                <a:cubicBezTo>
                  <a:pt x="4080724" y="1163833"/>
                  <a:pt x="3785155" y="1029298"/>
                  <a:pt x="3626866" y="1092200"/>
                </a:cubicBezTo>
                <a:cubicBezTo>
                  <a:pt x="3468577" y="1155102"/>
                  <a:pt x="3387311" y="1054493"/>
                  <a:pt x="3231557" y="1092200"/>
                </a:cubicBezTo>
                <a:cubicBezTo>
                  <a:pt x="3075803" y="1129907"/>
                  <a:pt x="2983755" y="1090104"/>
                  <a:pt x="2779777" y="1092200"/>
                </a:cubicBezTo>
                <a:cubicBezTo>
                  <a:pt x="2575799" y="1094296"/>
                  <a:pt x="2458391" y="1050462"/>
                  <a:pt x="2215051" y="1092200"/>
                </a:cubicBezTo>
                <a:cubicBezTo>
                  <a:pt x="1971711" y="1133938"/>
                  <a:pt x="1955753" y="1077022"/>
                  <a:pt x="1819742" y="1092200"/>
                </a:cubicBezTo>
                <a:cubicBezTo>
                  <a:pt x="1683731" y="1107378"/>
                  <a:pt x="1395006" y="1066657"/>
                  <a:pt x="1255016" y="1092200"/>
                </a:cubicBezTo>
                <a:cubicBezTo>
                  <a:pt x="1115026" y="1117743"/>
                  <a:pt x="968348" y="1054239"/>
                  <a:pt x="859708" y="1092200"/>
                </a:cubicBezTo>
                <a:cubicBezTo>
                  <a:pt x="751068" y="1130161"/>
                  <a:pt x="325085" y="1073307"/>
                  <a:pt x="182037" y="1092200"/>
                </a:cubicBezTo>
                <a:cubicBezTo>
                  <a:pt x="74450" y="1071939"/>
                  <a:pt x="-1985" y="1028060"/>
                  <a:pt x="0" y="910163"/>
                </a:cubicBezTo>
                <a:cubicBezTo>
                  <a:pt x="-9896" y="821807"/>
                  <a:pt x="6984" y="640016"/>
                  <a:pt x="0" y="531537"/>
                </a:cubicBezTo>
                <a:cubicBezTo>
                  <a:pt x="-6984" y="423058"/>
                  <a:pt x="21760" y="342039"/>
                  <a:pt x="0" y="182037"/>
                </a:cubicBezTo>
                <a:close/>
              </a:path>
              <a:path w="6011334" h="1092200" stroke="0" extrusionOk="0">
                <a:moveTo>
                  <a:pt x="0" y="182037"/>
                </a:moveTo>
                <a:cubicBezTo>
                  <a:pt x="-9062" y="75504"/>
                  <a:pt x="100618" y="-13184"/>
                  <a:pt x="182037" y="0"/>
                </a:cubicBezTo>
                <a:cubicBezTo>
                  <a:pt x="302275" y="-7908"/>
                  <a:pt x="439657" y="23672"/>
                  <a:pt x="690290" y="0"/>
                </a:cubicBezTo>
                <a:cubicBezTo>
                  <a:pt x="940923" y="-23672"/>
                  <a:pt x="1079264" y="23139"/>
                  <a:pt x="1198544" y="0"/>
                </a:cubicBezTo>
                <a:cubicBezTo>
                  <a:pt x="1317824" y="-23139"/>
                  <a:pt x="1537185" y="54038"/>
                  <a:pt x="1819742" y="0"/>
                </a:cubicBezTo>
                <a:cubicBezTo>
                  <a:pt x="2102299" y="-54038"/>
                  <a:pt x="2138360" y="65366"/>
                  <a:pt x="2440941" y="0"/>
                </a:cubicBezTo>
                <a:cubicBezTo>
                  <a:pt x="2743522" y="-65366"/>
                  <a:pt x="2652757" y="32467"/>
                  <a:pt x="2836249" y="0"/>
                </a:cubicBezTo>
                <a:cubicBezTo>
                  <a:pt x="3019741" y="-32467"/>
                  <a:pt x="3189448" y="39112"/>
                  <a:pt x="3457448" y="0"/>
                </a:cubicBezTo>
                <a:cubicBezTo>
                  <a:pt x="3725448" y="-39112"/>
                  <a:pt x="3831946" y="11448"/>
                  <a:pt x="4022174" y="0"/>
                </a:cubicBezTo>
                <a:cubicBezTo>
                  <a:pt x="4212402" y="-11448"/>
                  <a:pt x="4503625" y="40681"/>
                  <a:pt x="4643372" y="0"/>
                </a:cubicBezTo>
                <a:cubicBezTo>
                  <a:pt x="4783119" y="-40681"/>
                  <a:pt x="4938003" y="34825"/>
                  <a:pt x="5095153" y="0"/>
                </a:cubicBezTo>
                <a:cubicBezTo>
                  <a:pt x="5252303" y="-34825"/>
                  <a:pt x="5660626" y="7964"/>
                  <a:pt x="5829297" y="0"/>
                </a:cubicBezTo>
                <a:cubicBezTo>
                  <a:pt x="5911614" y="14112"/>
                  <a:pt x="5996323" y="101831"/>
                  <a:pt x="6011334" y="182037"/>
                </a:cubicBezTo>
                <a:cubicBezTo>
                  <a:pt x="6023584" y="294213"/>
                  <a:pt x="6000562" y="403439"/>
                  <a:pt x="6011334" y="524256"/>
                </a:cubicBezTo>
                <a:cubicBezTo>
                  <a:pt x="6022106" y="645073"/>
                  <a:pt x="5976304" y="739835"/>
                  <a:pt x="6011334" y="910163"/>
                </a:cubicBezTo>
                <a:cubicBezTo>
                  <a:pt x="6029371" y="991773"/>
                  <a:pt x="5908571" y="1097846"/>
                  <a:pt x="5829297" y="1092200"/>
                </a:cubicBezTo>
                <a:cubicBezTo>
                  <a:pt x="5652489" y="1141640"/>
                  <a:pt x="5512664" y="1069016"/>
                  <a:pt x="5208098" y="1092200"/>
                </a:cubicBezTo>
                <a:cubicBezTo>
                  <a:pt x="4903532" y="1115384"/>
                  <a:pt x="4985008" y="1089608"/>
                  <a:pt x="4812790" y="1092200"/>
                </a:cubicBezTo>
                <a:cubicBezTo>
                  <a:pt x="4640572" y="1094792"/>
                  <a:pt x="4522008" y="1040821"/>
                  <a:pt x="4361009" y="1092200"/>
                </a:cubicBezTo>
                <a:cubicBezTo>
                  <a:pt x="4200010" y="1143579"/>
                  <a:pt x="3917217" y="1061343"/>
                  <a:pt x="3796283" y="1092200"/>
                </a:cubicBezTo>
                <a:cubicBezTo>
                  <a:pt x="3675349" y="1123057"/>
                  <a:pt x="3363595" y="1054235"/>
                  <a:pt x="3118612" y="1092200"/>
                </a:cubicBezTo>
                <a:cubicBezTo>
                  <a:pt x="2873629" y="1130165"/>
                  <a:pt x="2858488" y="1081741"/>
                  <a:pt x="2723304" y="1092200"/>
                </a:cubicBezTo>
                <a:cubicBezTo>
                  <a:pt x="2588120" y="1102659"/>
                  <a:pt x="2334365" y="1089289"/>
                  <a:pt x="2045633" y="1092200"/>
                </a:cubicBezTo>
                <a:cubicBezTo>
                  <a:pt x="1756901" y="1095111"/>
                  <a:pt x="1697316" y="1080772"/>
                  <a:pt x="1537379" y="1092200"/>
                </a:cubicBezTo>
                <a:cubicBezTo>
                  <a:pt x="1377442" y="1103628"/>
                  <a:pt x="1226051" y="1080608"/>
                  <a:pt x="1029126" y="1092200"/>
                </a:cubicBezTo>
                <a:cubicBezTo>
                  <a:pt x="832201" y="1103792"/>
                  <a:pt x="589439" y="1082589"/>
                  <a:pt x="182037" y="1092200"/>
                </a:cubicBezTo>
                <a:cubicBezTo>
                  <a:pt x="96357" y="1071730"/>
                  <a:pt x="-1534" y="1015607"/>
                  <a:pt x="0" y="910163"/>
                </a:cubicBezTo>
                <a:cubicBezTo>
                  <a:pt x="-15918" y="796596"/>
                  <a:pt x="37662" y="718914"/>
                  <a:pt x="0" y="546100"/>
                </a:cubicBezTo>
                <a:cubicBezTo>
                  <a:pt x="-37662" y="373286"/>
                  <a:pt x="23036" y="336628"/>
                  <a:pt x="0" y="182037"/>
                </a:cubicBezTo>
                <a:close/>
              </a:path>
            </a:pathLst>
          </a:custGeom>
          <a:ln w="1905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36450217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Вопрос 17</a:t>
            </a:r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EC7A8F79-57B4-376B-D9FB-8582F4E4F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056" y="5121999"/>
            <a:ext cx="3172179" cy="1187098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Нет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FBBBF0A2-CBBB-6362-54E5-C77313773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3213" y="5121999"/>
            <a:ext cx="3272298" cy="1224977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Возможно</a:t>
            </a: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25F1739F-F553-4F31-86EE-FA06A8D78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9910" y="3780382"/>
            <a:ext cx="3172179" cy="1062049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Да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50C16307-CBC6-64F6-3A27-7BE3EF2B6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654" y="1717014"/>
            <a:ext cx="10171163" cy="15696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800" b="1" dirty="0">
                <a:latin typeface="+mn-lt"/>
                <a:cs typeface="Times New Roman" panose="02020603050405020304" pitchFamily="18" charset="0"/>
              </a:rPr>
              <a:t>Можно ли с корнем вырывать цветы и растения?</a:t>
            </a:r>
          </a:p>
        </p:txBody>
      </p:sp>
    </p:spTree>
    <p:extLst>
      <p:ext uri="{BB962C8B-B14F-4D97-AF65-F5344CB8AC3E}">
        <p14:creationId xmlns:p14="http://schemas.microsoft.com/office/powerpoint/2010/main" val="51786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2D94AC6-057C-1EC4-343B-07C68FEB3DF9}"/>
              </a:ext>
            </a:extLst>
          </p:cNvPr>
          <p:cNvSpPr/>
          <p:nvPr/>
        </p:nvSpPr>
        <p:spPr>
          <a:xfrm>
            <a:off x="2709333" y="245533"/>
            <a:ext cx="6011334" cy="1092200"/>
          </a:xfrm>
          <a:custGeom>
            <a:avLst/>
            <a:gdLst>
              <a:gd name="connsiteX0" fmla="*/ 0 w 6011334"/>
              <a:gd name="connsiteY0" fmla="*/ 182037 h 1092200"/>
              <a:gd name="connsiteX1" fmla="*/ 182037 w 6011334"/>
              <a:gd name="connsiteY1" fmla="*/ 0 h 1092200"/>
              <a:gd name="connsiteX2" fmla="*/ 577345 w 6011334"/>
              <a:gd name="connsiteY2" fmla="*/ 0 h 1092200"/>
              <a:gd name="connsiteX3" fmla="*/ 1142071 w 6011334"/>
              <a:gd name="connsiteY3" fmla="*/ 0 h 1092200"/>
              <a:gd name="connsiteX4" fmla="*/ 1706797 w 6011334"/>
              <a:gd name="connsiteY4" fmla="*/ 0 h 1092200"/>
              <a:gd name="connsiteX5" fmla="*/ 2384468 w 6011334"/>
              <a:gd name="connsiteY5" fmla="*/ 0 h 1092200"/>
              <a:gd name="connsiteX6" fmla="*/ 2836249 w 6011334"/>
              <a:gd name="connsiteY6" fmla="*/ 0 h 1092200"/>
              <a:gd name="connsiteX7" fmla="*/ 3400975 w 6011334"/>
              <a:gd name="connsiteY7" fmla="*/ 0 h 1092200"/>
              <a:gd name="connsiteX8" fmla="*/ 3965701 w 6011334"/>
              <a:gd name="connsiteY8" fmla="*/ 0 h 1092200"/>
              <a:gd name="connsiteX9" fmla="*/ 4361009 w 6011334"/>
              <a:gd name="connsiteY9" fmla="*/ 0 h 1092200"/>
              <a:gd name="connsiteX10" fmla="*/ 4925735 w 6011334"/>
              <a:gd name="connsiteY10" fmla="*/ 0 h 1092200"/>
              <a:gd name="connsiteX11" fmla="*/ 5829297 w 6011334"/>
              <a:gd name="connsiteY11" fmla="*/ 0 h 1092200"/>
              <a:gd name="connsiteX12" fmla="*/ 6011334 w 6011334"/>
              <a:gd name="connsiteY12" fmla="*/ 182037 h 1092200"/>
              <a:gd name="connsiteX13" fmla="*/ 6011334 w 6011334"/>
              <a:gd name="connsiteY13" fmla="*/ 553381 h 1092200"/>
              <a:gd name="connsiteX14" fmla="*/ 6011334 w 6011334"/>
              <a:gd name="connsiteY14" fmla="*/ 910163 h 1092200"/>
              <a:gd name="connsiteX15" fmla="*/ 5829297 w 6011334"/>
              <a:gd name="connsiteY15" fmla="*/ 1092200 h 1092200"/>
              <a:gd name="connsiteX16" fmla="*/ 5433989 w 6011334"/>
              <a:gd name="connsiteY16" fmla="*/ 1092200 h 1092200"/>
              <a:gd name="connsiteX17" fmla="*/ 4925735 w 6011334"/>
              <a:gd name="connsiteY17" fmla="*/ 1092200 h 1092200"/>
              <a:gd name="connsiteX18" fmla="*/ 4304537 w 6011334"/>
              <a:gd name="connsiteY18" fmla="*/ 1092200 h 1092200"/>
              <a:gd name="connsiteX19" fmla="*/ 3626866 w 6011334"/>
              <a:gd name="connsiteY19" fmla="*/ 1092200 h 1092200"/>
              <a:gd name="connsiteX20" fmla="*/ 3231557 w 6011334"/>
              <a:gd name="connsiteY20" fmla="*/ 1092200 h 1092200"/>
              <a:gd name="connsiteX21" fmla="*/ 2779777 w 6011334"/>
              <a:gd name="connsiteY21" fmla="*/ 1092200 h 1092200"/>
              <a:gd name="connsiteX22" fmla="*/ 2215051 w 6011334"/>
              <a:gd name="connsiteY22" fmla="*/ 1092200 h 1092200"/>
              <a:gd name="connsiteX23" fmla="*/ 1819742 w 6011334"/>
              <a:gd name="connsiteY23" fmla="*/ 1092200 h 1092200"/>
              <a:gd name="connsiteX24" fmla="*/ 1255016 w 6011334"/>
              <a:gd name="connsiteY24" fmla="*/ 1092200 h 1092200"/>
              <a:gd name="connsiteX25" fmla="*/ 859708 w 6011334"/>
              <a:gd name="connsiteY25" fmla="*/ 1092200 h 1092200"/>
              <a:gd name="connsiteX26" fmla="*/ 182037 w 6011334"/>
              <a:gd name="connsiteY26" fmla="*/ 1092200 h 1092200"/>
              <a:gd name="connsiteX27" fmla="*/ 0 w 6011334"/>
              <a:gd name="connsiteY27" fmla="*/ 910163 h 1092200"/>
              <a:gd name="connsiteX28" fmla="*/ 0 w 6011334"/>
              <a:gd name="connsiteY28" fmla="*/ 531537 h 1092200"/>
              <a:gd name="connsiteX29" fmla="*/ 0 w 6011334"/>
              <a:gd name="connsiteY29" fmla="*/ 182037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11334" h="1092200" fill="none" extrusionOk="0">
                <a:moveTo>
                  <a:pt x="0" y="182037"/>
                </a:moveTo>
                <a:cubicBezTo>
                  <a:pt x="-4077" y="65268"/>
                  <a:pt x="72433" y="19909"/>
                  <a:pt x="182037" y="0"/>
                </a:cubicBezTo>
                <a:cubicBezTo>
                  <a:pt x="352452" y="-4518"/>
                  <a:pt x="486927" y="25165"/>
                  <a:pt x="577345" y="0"/>
                </a:cubicBezTo>
                <a:cubicBezTo>
                  <a:pt x="667763" y="-25165"/>
                  <a:pt x="904525" y="11116"/>
                  <a:pt x="1142071" y="0"/>
                </a:cubicBezTo>
                <a:cubicBezTo>
                  <a:pt x="1379617" y="-11116"/>
                  <a:pt x="1510505" y="8745"/>
                  <a:pt x="1706797" y="0"/>
                </a:cubicBezTo>
                <a:cubicBezTo>
                  <a:pt x="1903089" y="-8745"/>
                  <a:pt x="2174725" y="25315"/>
                  <a:pt x="2384468" y="0"/>
                </a:cubicBezTo>
                <a:cubicBezTo>
                  <a:pt x="2594211" y="-25315"/>
                  <a:pt x="2695077" y="37512"/>
                  <a:pt x="2836249" y="0"/>
                </a:cubicBezTo>
                <a:cubicBezTo>
                  <a:pt x="2977421" y="-37512"/>
                  <a:pt x="3244153" y="66787"/>
                  <a:pt x="3400975" y="0"/>
                </a:cubicBezTo>
                <a:cubicBezTo>
                  <a:pt x="3557797" y="-66787"/>
                  <a:pt x="3710040" y="5329"/>
                  <a:pt x="3965701" y="0"/>
                </a:cubicBezTo>
                <a:cubicBezTo>
                  <a:pt x="4221362" y="-5329"/>
                  <a:pt x="4172624" y="21"/>
                  <a:pt x="4361009" y="0"/>
                </a:cubicBezTo>
                <a:cubicBezTo>
                  <a:pt x="4549394" y="-21"/>
                  <a:pt x="4711897" y="22995"/>
                  <a:pt x="4925735" y="0"/>
                </a:cubicBezTo>
                <a:cubicBezTo>
                  <a:pt x="5139573" y="-22995"/>
                  <a:pt x="5443941" y="7137"/>
                  <a:pt x="5829297" y="0"/>
                </a:cubicBezTo>
                <a:cubicBezTo>
                  <a:pt x="5926566" y="3170"/>
                  <a:pt x="6010754" y="73838"/>
                  <a:pt x="6011334" y="182037"/>
                </a:cubicBezTo>
                <a:cubicBezTo>
                  <a:pt x="6025460" y="359137"/>
                  <a:pt x="6010480" y="460695"/>
                  <a:pt x="6011334" y="553381"/>
                </a:cubicBezTo>
                <a:cubicBezTo>
                  <a:pt x="6012188" y="646067"/>
                  <a:pt x="6003467" y="826835"/>
                  <a:pt x="6011334" y="910163"/>
                </a:cubicBezTo>
                <a:cubicBezTo>
                  <a:pt x="6013644" y="1035655"/>
                  <a:pt x="5945454" y="1116576"/>
                  <a:pt x="5829297" y="1092200"/>
                </a:cubicBezTo>
                <a:cubicBezTo>
                  <a:pt x="5673168" y="1096519"/>
                  <a:pt x="5577468" y="1064449"/>
                  <a:pt x="5433989" y="1092200"/>
                </a:cubicBezTo>
                <a:cubicBezTo>
                  <a:pt x="5290510" y="1119951"/>
                  <a:pt x="5084287" y="1070907"/>
                  <a:pt x="4925735" y="1092200"/>
                </a:cubicBezTo>
                <a:cubicBezTo>
                  <a:pt x="4767183" y="1113493"/>
                  <a:pt x="4528350" y="1020567"/>
                  <a:pt x="4304537" y="1092200"/>
                </a:cubicBezTo>
                <a:cubicBezTo>
                  <a:pt x="4080724" y="1163833"/>
                  <a:pt x="3785155" y="1029298"/>
                  <a:pt x="3626866" y="1092200"/>
                </a:cubicBezTo>
                <a:cubicBezTo>
                  <a:pt x="3468577" y="1155102"/>
                  <a:pt x="3387311" y="1054493"/>
                  <a:pt x="3231557" y="1092200"/>
                </a:cubicBezTo>
                <a:cubicBezTo>
                  <a:pt x="3075803" y="1129907"/>
                  <a:pt x="2983755" y="1090104"/>
                  <a:pt x="2779777" y="1092200"/>
                </a:cubicBezTo>
                <a:cubicBezTo>
                  <a:pt x="2575799" y="1094296"/>
                  <a:pt x="2458391" y="1050462"/>
                  <a:pt x="2215051" y="1092200"/>
                </a:cubicBezTo>
                <a:cubicBezTo>
                  <a:pt x="1971711" y="1133938"/>
                  <a:pt x="1955753" y="1077022"/>
                  <a:pt x="1819742" y="1092200"/>
                </a:cubicBezTo>
                <a:cubicBezTo>
                  <a:pt x="1683731" y="1107378"/>
                  <a:pt x="1395006" y="1066657"/>
                  <a:pt x="1255016" y="1092200"/>
                </a:cubicBezTo>
                <a:cubicBezTo>
                  <a:pt x="1115026" y="1117743"/>
                  <a:pt x="968348" y="1054239"/>
                  <a:pt x="859708" y="1092200"/>
                </a:cubicBezTo>
                <a:cubicBezTo>
                  <a:pt x="751068" y="1130161"/>
                  <a:pt x="325085" y="1073307"/>
                  <a:pt x="182037" y="1092200"/>
                </a:cubicBezTo>
                <a:cubicBezTo>
                  <a:pt x="74450" y="1071939"/>
                  <a:pt x="-1985" y="1028060"/>
                  <a:pt x="0" y="910163"/>
                </a:cubicBezTo>
                <a:cubicBezTo>
                  <a:pt x="-9896" y="821807"/>
                  <a:pt x="6984" y="640016"/>
                  <a:pt x="0" y="531537"/>
                </a:cubicBezTo>
                <a:cubicBezTo>
                  <a:pt x="-6984" y="423058"/>
                  <a:pt x="21760" y="342039"/>
                  <a:pt x="0" y="182037"/>
                </a:cubicBezTo>
                <a:close/>
              </a:path>
              <a:path w="6011334" h="1092200" stroke="0" extrusionOk="0">
                <a:moveTo>
                  <a:pt x="0" y="182037"/>
                </a:moveTo>
                <a:cubicBezTo>
                  <a:pt x="-9062" y="75504"/>
                  <a:pt x="100618" y="-13184"/>
                  <a:pt x="182037" y="0"/>
                </a:cubicBezTo>
                <a:cubicBezTo>
                  <a:pt x="302275" y="-7908"/>
                  <a:pt x="439657" y="23672"/>
                  <a:pt x="690290" y="0"/>
                </a:cubicBezTo>
                <a:cubicBezTo>
                  <a:pt x="940923" y="-23672"/>
                  <a:pt x="1079264" y="23139"/>
                  <a:pt x="1198544" y="0"/>
                </a:cubicBezTo>
                <a:cubicBezTo>
                  <a:pt x="1317824" y="-23139"/>
                  <a:pt x="1537185" y="54038"/>
                  <a:pt x="1819742" y="0"/>
                </a:cubicBezTo>
                <a:cubicBezTo>
                  <a:pt x="2102299" y="-54038"/>
                  <a:pt x="2138360" y="65366"/>
                  <a:pt x="2440941" y="0"/>
                </a:cubicBezTo>
                <a:cubicBezTo>
                  <a:pt x="2743522" y="-65366"/>
                  <a:pt x="2652757" y="32467"/>
                  <a:pt x="2836249" y="0"/>
                </a:cubicBezTo>
                <a:cubicBezTo>
                  <a:pt x="3019741" y="-32467"/>
                  <a:pt x="3189448" y="39112"/>
                  <a:pt x="3457448" y="0"/>
                </a:cubicBezTo>
                <a:cubicBezTo>
                  <a:pt x="3725448" y="-39112"/>
                  <a:pt x="3831946" y="11448"/>
                  <a:pt x="4022174" y="0"/>
                </a:cubicBezTo>
                <a:cubicBezTo>
                  <a:pt x="4212402" y="-11448"/>
                  <a:pt x="4503625" y="40681"/>
                  <a:pt x="4643372" y="0"/>
                </a:cubicBezTo>
                <a:cubicBezTo>
                  <a:pt x="4783119" y="-40681"/>
                  <a:pt x="4938003" y="34825"/>
                  <a:pt x="5095153" y="0"/>
                </a:cubicBezTo>
                <a:cubicBezTo>
                  <a:pt x="5252303" y="-34825"/>
                  <a:pt x="5660626" y="7964"/>
                  <a:pt x="5829297" y="0"/>
                </a:cubicBezTo>
                <a:cubicBezTo>
                  <a:pt x="5911614" y="14112"/>
                  <a:pt x="5996323" y="101831"/>
                  <a:pt x="6011334" y="182037"/>
                </a:cubicBezTo>
                <a:cubicBezTo>
                  <a:pt x="6023584" y="294213"/>
                  <a:pt x="6000562" y="403439"/>
                  <a:pt x="6011334" y="524256"/>
                </a:cubicBezTo>
                <a:cubicBezTo>
                  <a:pt x="6022106" y="645073"/>
                  <a:pt x="5976304" y="739835"/>
                  <a:pt x="6011334" y="910163"/>
                </a:cubicBezTo>
                <a:cubicBezTo>
                  <a:pt x="6029371" y="991773"/>
                  <a:pt x="5908571" y="1097846"/>
                  <a:pt x="5829297" y="1092200"/>
                </a:cubicBezTo>
                <a:cubicBezTo>
                  <a:pt x="5652489" y="1141640"/>
                  <a:pt x="5512664" y="1069016"/>
                  <a:pt x="5208098" y="1092200"/>
                </a:cubicBezTo>
                <a:cubicBezTo>
                  <a:pt x="4903532" y="1115384"/>
                  <a:pt x="4985008" y="1089608"/>
                  <a:pt x="4812790" y="1092200"/>
                </a:cubicBezTo>
                <a:cubicBezTo>
                  <a:pt x="4640572" y="1094792"/>
                  <a:pt x="4522008" y="1040821"/>
                  <a:pt x="4361009" y="1092200"/>
                </a:cubicBezTo>
                <a:cubicBezTo>
                  <a:pt x="4200010" y="1143579"/>
                  <a:pt x="3917217" y="1061343"/>
                  <a:pt x="3796283" y="1092200"/>
                </a:cubicBezTo>
                <a:cubicBezTo>
                  <a:pt x="3675349" y="1123057"/>
                  <a:pt x="3363595" y="1054235"/>
                  <a:pt x="3118612" y="1092200"/>
                </a:cubicBezTo>
                <a:cubicBezTo>
                  <a:pt x="2873629" y="1130165"/>
                  <a:pt x="2858488" y="1081741"/>
                  <a:pt x="2723304" y="1092200"/>
                </a:cubicBezTo>
                <a:cubicBezTo>
                  <a:pt x="2588120" y="1102659"/>
                  <a:pt x="2334365" y="1089289"/>
                  <a:pt x="2045633" y="1092200"/>
                </a:cubicBezTo>
                <a:cubicBezTo>
                  <a:pt x="1756901" y="1095111"/>
                  <a:pt x="1697316" y="1080772"/>
                  <a:pt x="1537379" y="1092200"/>
                </a:cubicBezTo>
                <a:cubicBezTo>
                  <a:pt x="1377442" y="1103628"/>
                  <a:pt x="1226051" y="1080608"/>
                  <a:pt x="1029126" y="1092200"/>
                </a:cubicBezTo>
                <a:cubicBezTo>
                  <a:pt x="832201" y="1103792"/>
                  <a:pt x="589439" y="1082589"/>
                  <a:pt x="182037" y="1092200"/>
                </a:cubicBezTo>
                <a:cubicBezTo>
                  <a:pt x="96357" y="1071730"/>
                  <a:pt x="-1534" y="1015607"/>
                  <a:pt x="0" y="910163"/>
                </a:cubicBezTo>
                <a:cubicBezTo>
                  <a:pt x="-15918" y="796596"/>
                  <a:pt x="37662" y="718914"/>
                  <a:pt x="0" y="546100"/>
                </a:cubicBezTo>
                <a:cubicBezTo>
                  <a:pt x="-37662" y="373286"/>
                  <a:pt x="23036" y="336628"/>
                  <a:pt x="0" y="182037"/>
                </a:cubicBezTo>
                <a:close/>
              </a:path>
            </a:pathLst>
          </a:custGeom>
          <a:ln w="1905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36450217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Вопрос 18</a:t>
            </a:r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EC7A8F79-57B4-376B-D9FB-8582F4E4F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347" y="4898479"/>
            <a:ext cx="4594613" cy="1653027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Не выдавать свой </a:t>
            </a:r>
            <a:br>
              <a:rPr 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страх и не стоять </a:t>
            </a:r>
            <a:br>
              <a:rPr 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 нему спиной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FBBBF0A2-CBBB-6362-54E5-C77313773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2590" y="4898480"/>
            <a:ext cx="4527263" cy="1653026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Сразу убежать</a:t>
            </a: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25F1739F-F553-4F31-86EE-FA06A8D78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026" y="3698876"/>
            <a:ext cx="5501641" cy="990600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Громко кричать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50C16307-CBC6-64F6-3A27-7BE3EF2B6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654" y="1717014"/>
            <a:ext cx="10171163" cy="15696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800" b="1" dirty="0">
                <a:latin typeface="+mn-lt"/>
                <a:cs typeface="Times New Roman" panose="02020603050405020304" pitchFamily="18" charset="0"/>
              </a:rPr>
              <a:t>Встретив дикого зверя, необходимо…</a:t>
            </a:r>
          </a:p>
        </p:txBody>
      </p:sp>
    </p:spTree>
    <p:extLst>
      <p:ext uri="{BB962C8B-B14F-4D97-AF65-F5344CB8AC3E}">
        <p14:creationId xmlns:p14="http://schemas.microsoft.com/office/powerpoint/2010/main" val="29746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2D94AC6-057C-1EC4-343B-07C68FEB3DF9}"/>
              </a:ext>
            </a:extLst>
          </p:cNvPr>
          <p:cNvSpPr/>
          <p:nvPr/>
        </p:nvSpPr>
        <p:spPr>
          <a:xfrm>
            <a:off x="2709333" y="245533"/>
            <a:ext cx="6011334" cy="1092200"/>
          </a:xfrm>
          <a:custGeom>
            <a:avLst/>
            <a:gdLst>
              <a:gd name="connsiteX0" fmla="*/ 0 w 6011334"/>
              <a:gd name="connsiteY0" fmla="*/ 182037 h 1092200"/>
              <a:gd name="connsiteX1" fmla="*/ 182037 w 6011334"/>
              <a:gd name="connsiteY1" fmla="*/ 0 h 1092200"/>
              <a:gd name="connsiteX2" fmla="*/ 577345 w 6011334"/>
              <a:gd name="connsiteY2" fmla="*/ 0 h 1092200"/>
              <a:gd name="connsiteX3" fmla="*/ 1142071 w 6011334"/>
              <a:gd name="connsiteY3" fmla="*/ 0 h 1092200"/>
              <a:gd name="connsiteX4" fmla="*/ 1706797 w 6011334"/>
              <a:gd name="connsiteY4" fmla="*/ 0 h 1092200"/>
              <a:gd name="connsiteX5" fmla="*/ 2384468 w 6011334"/>
              <a:gd name="connsiteY5" fmla="*/ 0 h 1092200"/>
              <a:gd name="connsiteX6" fmla="*/ 2836249 w 6011334"/>
              <a:gd name="connsiteY6" fmla="*/ 0 h 1092200"/>
              <a:gd name="connsiteX7" fmla="*/ 3400975 w 6011334"/>
              <a:gd name="connsiteY7" fmla="*/ 0 h 1092200"/>
              <a:gd name="connsiteX8" fmla="*/ 3965701 w 6011334"/>
              <a:gd name="connsiteY8" fmla="*/ 0 h 1092200"/>
              <a:gd name="connsiteX9" fmla="*/ 4361009 w 6011334"/>
              <a:gd name="connsiteY9" fmla="*/ 0 h 1092200"/>
              <a:gd name="connsiteX10" fmla="*/ 4925735 w 6011334"/>
              <a:gd name="connsiteY10" fmla="*/ 0 h 1092200"/>
              <a:gd name="connsiteX11" fmla="*/ 5829297 w 6011334"/>
              <a:gd name="connsiteY11" fmla="*/ 0 h 1092200"/>
              <a:gd name="connsiteX12" fmla="*/ 6011334 w 6011334"/>
              <a:gd name="connsiteY12" fmla="*/ 182037 h 1092200"/>
              <a:gd name="connsiteX13" fmla="*/ 6011334 w 6011334"/>
              <a:gd name="connsiteY13" fmla="*/ 553381 h 1092200"/>
              <a:gd name="connsiteX14" fmla="*/ 6011334 w 6011334"/>
              <a:gd name="connsiteY14" fmla="*/ 910163 h 1092200"/>
              <a:gd name="connsiteX15" fmla="*/ 5829297 w 6011334"/>
              <a:gd name="connsiteY15" fmla="*/ 1092200 h 1092200"/>
              <a:gd name="connsiteX16" fmla="*/ 5433989 w 6011334"/>
              <a:gd name="connsiteY16" fmla="*/ 1092200 h 1092200"/>
              <a:gd name="connsiteX17" fmla="*/ 4925735 w 6011334"/>
              <a:gd name="connsiteY17" fmla="*/ 1092200 h 1092200"/>
              <a:gd name="connsiteX18" fmla="*/ 4304537 w 6011334"/>
              <a:gd name="connsiteY18" fmla="*/ 1092200 h 1092200"/>
              <a:gd name="connsiteX19" fmla="*/ 3626866 w 6011334"/>
              <a:gd name="connsiteY19" fmla="*/ 1092200 h 1092200"/>
              <a:gd name="connsiteX20" fmla="*/ 3231557 w 6011334"/>
              <a:gd name="connsiteY20" fmla="*/ 1092200 h 1092200"/>
              <a:gd name="connsiteX21" fmla="*/ 2779777 w 6011334"/>
              <a:gd name="connsiteY21" fmla="*/ 1092200 h 1092200"/>
              <a:gd name="connsiteX22" fmla="*/ 2215051 w 6011334"/>
              <a:gd name="connsiteY22" fmla="*/ 1092200 h 1092200"/>
              <a:gd name="connsiteX23" fmla="*/ 1819742 w 6011334"/>
              <a:gd name="connsiteY23" fmla="*/ 1092200 h 1092200"/>
              <a:gd name="connsiteX24" fmla="*/ 1255016 w 6011334"/>
              <a:gd name="connsiteY24" fmla="*/ 1092200 h 1092200"/>
              <a:gd name="connsiteX25" fmla="*/ 859708 w 6011334"/>
              <a:gd name="connsiteY25" fmla="*/ 1092200 h 1092200"/>
              <a:gd name="connsiteX26" fmla="*/ 182037 w 6011334"/>
              <a:gd name="connsiteY26" fmla="*/ 1092200 h 1092200"/>
              <a:gd name="connsiteX27" fmla="*/ 0 w 6011334"/>
              <a:gd name="connsiteY27" fmla="*/ 910163 h 1092200"/>
              <a:gd name="connsiteX28" fmla="*/ 0 w 6011334"/>
              <a:gd name="connsiteY28" fmla="*/ 531537 h 1092200"/>
              <a:gd name="connsiteX29" fmla="*/ 0 w 6011334"/>
              <a:gd name="connsiteY29" fmla="*/ 182037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11334" h="1092200" fill="none" extrusionOk="0">
                <a:moveTo>
                  <a:pt x="0" y="182037"/>
                </a:moveTo>
                <a:cubicBezTo>
                  <a:pt x="-4077" y="65268"/>
                  <a:pt x="72433" y="19909"/>
                  <a:pt x="182037" y="0"/>
                </a:cubicBezTo>
                <a:cubicBezTo>
                  <a:pt x="352452" y="-4518"/>
                  <a:pt x="486927" y="25165"/>
                  <a:pt x="577345" y="0"/>
                </a:cubicBezTo>
                <a:cubicBezTo>
                  <a:pt x="667763" y="-25165"/>
                  <a:pt x="904525" y="11116"/>
                  <a:pt x="1142071" y="0"/>
                </a:cubicBezTo>
                <a:cubicBezTo>
                  <a:pt x="1379617" y="-11116"/>
                  <a:pt x="1510505" y="8745"/>
                  <a:pt x="1706797" y="0"/>
                </a:cubicBezTo>
                <a:cubicBezTo>
                  <a:pt x="1903089" y="-8745"/>
                  <a:pt x="2174725" y="25315"/>
                  <a:pt x="2384468" y="0"/>
                </a:cubicBezTo>
                <a:cubicBezTo>
                  <a:pt x="2594211" y="-25315"/>
                  <a:pt x="2695077" y="37512"/>
                  <a:pt x="2836249" y="0"/>
                </a:cubicBezTo>
                <a:cubicBezTo>
                  <a:pt x="2977421" y="-37512"/>
                  <a:pt x="3244153" y="66787"/>
                  <a:pt x="3400975" y="0"/>
                </a:cubicBezTo>
                <a:cubicBezTo>
                  <a:pt x="3557797" y="-66787"/>
                  <a:pt x="3710040" y="5329"/>
                  <a:pt x="3965701" y="0"/>
                </a:cubicBezTo>
                <a:cubicBezTo>
                  <a:pt x="4221362" y="-5329"/>
                  <a:pt x="4172624" y="21"/>
                  <a:pt x="4361009" y="0"/>
                </a:cubicBezTo>
                <a:cubicBezTo>
                  <a:pt x="4549394" y="-21"/>
                  <a:pt x="4711897" y="22995"/>
                  <a:pt x="4925735" y="0"/>
                </a:cubicBezTo>
                <a:cubicBezTo>
                  <a:pt x="5139573" y="-22995"/>
                  <a:pt x="5443941" y="7137"/>
                  <a:pt x="5829297" y="0"/>
                </a:cubicBezTo>
                <a:cubicBezTo>
                  <a:pt x="5926566" y="3170"/>
                  <a:pt x="6010754" y="73838"/>
                  <a:pt x="6011334" y="182037"/>
                </a:cubicBezTo>
                <a:cubicBezTo>
                  <a:pt x="6025460" y="359137"/>
                  <a:pt x="6010480" y="460695"/>
                  <a:pt x="6011334" y="553381"/>
                </a:cubicBezTo>
                <a:cubicBezTo>
                  <a:pt x="6012188" y="646067"/>
                  <a:pt x="6003467" y="826835"/>
                  <a:pt x="6011334" y="910163"/>
                </a:cubicBezTo>
                <a:cubicBezTo>
                  <a:pt x="6013644" y="1035655"/>
                  <a:pt x="5945454" y="1116576"/>
                  <a:pt x="5829297" y="1092200"/>
                </a:cubicBezTo>
                <a:cubicBezTo>
                  <a:pt x="5673168" y="1096519"/>
                  <a:pt x="5577468" y="1064449"/>
                  <a:pt x="5433989" y="1092200"/>
                </a:cubicBezTo>
                <a:cubicBezTo>
                  <a:pt x="5290510" y="1119951"/>
                  <a:pt x="5084287" y="1070907"/>
                  <a:pt x="4925735" y="1092200"/>
                </a:cubicBezTo>
                <a:cubicBezTo>
                  <a:pt x="4767183" y="1113493"/>
                  <a:pt x="4528350" y="1020567"/>
                  <a:pt x="4304537" y="1092200"/>
                </a:cubicBezTo>
                <a:cubicBezTo>
                  <a:pt x="4080724" y="1163833"/>
                  <a:pt x="3785155" y="1029298"/>
                  <a:pt x="3626866" y="1092200"/>
                </a:cubicBezTo>
                <a:cubicBezTo>
                  <a:pt x="3468577" y="1155102"/>
                  <a:pt x="3387311" y="1054493"/>
                  <a:pt x="3231557" y="1092200"/>
                </a:cubicBezTo>
                <a:cubicBezTo>
                  <a:pt x="3075803" y="1129907"/>
                  <a:pt x="2983755" y="1090104"/>
                  <a:pt x="2779777" y="1092200"/>
                </a:cubicBezTo>
                <a:cubicBezTo>
                  <a:pt x="2575799" y="1094296"/>
                  <a:pt x="2458391" y="1050462"/>
                  <a:pt x="2215051" y="1092200"/>
                </a:cubicBezTo>
                <a:cubicBezTo>
                  <a:pt x="1971711" y="1133938"/>
                  <a:pt x="1955753" y="1077022"/>
                  <a:pt x="1819742" y="1092200"/>
                </a:cubicBezTo>
                <a:cubicBezTo>
                  <a:pt x="1683731" y="1107378"/>
                  <a:pt x="1395006" y="1066657"/>
                  <a:pt x="1255016" y="1092200"/>
                </a:cubicBezTo>
                <a:cubicBezTo>
                  <a:pt x="1115026" y="1117743"/>
                  <a:pt x="968348" y="1054239"/>
                  <a:pt x="859708" y="1092200"/>
                </a:cubicBezTo>
                <a:cubicBezTo>
                  <a:pt x="751068" y="1130161"/>
                  <a:pt x="325085" y="1073307"/>
                  <a:pt x="182037" y="1092200"/>
                </a:cubicBezTo>
                <a:cubicBezTo>
                  <a:pt x="74450" y="1071939"/>
                  <a:pt x="-1985" y="1028060"/>
                  <a:pt x="0" y="910163"/>
                </a:cubicBezTo>
                <a:cubicBezTo>
                  <a:pt x="-9896" y="821807"/>
                  <a:pt x="6984" y="640016"/>
                  <a:pt x="0" y="531537"/>
                </a:cubicBezTo>
                <a:cubicBezTo>
                  <a:pt x="-6984" y="423058"/>
                  <a:pt x="21760" y="342039"/>
                  <a:pt x="0" y="182037"/>
                </a:cubicBezTo>
                <a:close/>
              </a:path>
              <a:path w="6011334" h="1092200" stroke="0" extrusionOk="0">
                <a:moveTo>
                  <a:pt x="0" y="182037"/>
                </a:moveTo>
                <a:cubicBezTo>
                  <a:pt x="-9062" y="75504"/>
                  <a:pt x="100618" y="-13184"/>
                  <a:pt x="182037" y="0"/>
                </a:cubicBezTo>
                <a:cubicBezTo>
                  <a:pt x="302275" y="-7908"/>
                  <a:pt x="439657" y="23672"/>
                  <a:pt x="690290" y="0"/>
                </a:cubicBezTo>
                <a:cubicBezTo>
                  <a:pt x="940923" y="-23672"/>
                  <a:pt x="1079264" y="23139"/>
                  <a:pt x="1198544" y="0"/>
                </a:cubicBezTo>
                <a:cubicBezTo>
                  <a:pt x="1317824" y="-23139"/>
                  <a:pt x="1537185" y="54038"/>
                  <a:pt x="1819742" y="0"/>
                </a:cubicBezTo>
                <a:cubicBezTo>
                  <a:pt x="2102299" y="-54038"/>
                  <a:pt x="2138360" y="65366"/>
                  <a:pt x="2440941" y="0"/>
                </a:cubicBezTo>
                <a:cubicBezTo>
                  <a:pt x="2743522" y="-65366"/>
                  <a:pt x="2652757" y="32467"/>
                  <a:pt x="2836249" y="0"/>
                </a:cubicBezTo>
                <a:cubicBezTo>
                  <a:pt x="3019741" y="-32467"/>
                  <a:pt x="3189448" y="39112"/>
                  <a:pt x="3457448" y="0"/>
                </a:cubicBezTo>
                <a:cubicBezTo>
                  <a:pt x="3725448" y="-39112"/>
                  <a:pt x="3831946" y="11448"/>
                  <a:pt x="4022174" y="0"/>
                </a:cubicBezTo>
                <a:cubicBezTo>
                  <a:pt x="4212402" y="-11448"/>
                  <a:pt x="4503625" y="40681"/>
                  <a:pt x="4643372" y="0"/>
                </a:cubicBezTo>
                <a:cubicBezTo>
                  <a:pt x="4783119" y="-40681"/>
                  <a:pt x="4938003" y="34825"/>
                  <a:pt x="5095153" y="0"/>
                </a:cubicBezTo>
                <a:cubicBezTo>
                  <a:pt x="5252303" y="-34825"/>
                  <a:pt x="5660626" y="7964"/>
                  <a:pt x="5829297" y="0"/>
                </a:cubicBezTo>
                <a:cubicBezTo>
                  <a:pt x="5911614" y="14112"/>
                  <a:pt x="5996323" y="101831"/>
                  <a:pt x="6011334" y="182037"/>
                </a:cubicBezTo>
                <a:cubicBezTo>
                  <a:pt x="6023584" y="294213"/>
                  <a:pt x="6000562" y="403439"/>
                  <a:pt x="6011334" y="524256"/>
                </a:cubicBezTo>
                <a:cubicBezTo>
                  <a:pt x="6022106" y="645073"/>
                  <a:pt x="5976304" y="739835"/>
                  <a:pt x="6011334" y="910163"/>
                </a:cubicBezTo>
                <a:cubicBezTo>
                  <a:pt x="6029371" y="991773"/>
                  <a:pt x="5908571" y="1097846"/>
                  <a:pt x="5829297" y="1092200"/>
                </a:cubicBezTo>
                <a:cubicBezTo>
                  <a:pt x="5652489" y="1141640"/>
                  <a:pt x="5512664" y="1069016"/>
                  <a:pt x="5208098" y="1092200"/>
                </a:cubicBezTo>
                <a:cubicBezTo>
                  <a:pt x="4903532" y="1115384"/>
                  <a:pt x="4985008" y="1089608"/>
                  <a:pt x="4812790" y="1092200"/>
                </a:cubicBezTo>
                <a:cubicBezTo>
                  <a:pt x="4640572" y="1094792"/>
                  <a:pt x="4522008" y="1040821"/>
                  <a:pt x="4361009" y="1092200"/>
                </a:cubicBezTo>
                <a:cubicBezTo>
                  <a:pt x="4200010" y="1143579"/>
                  <a:pt x="3917217" y="1061343"/>
                  <a:pt x="3796283" y="1092200"/>
                </a:cubicBezTo>
                <a:cubicBezTo>
                  <a:pt x="3675349" y="1123057"/>
                  <a:pt x="3363595" y="1054235"/>
                  <a:pt x="3118612" y="1092200"/>
                </a:cubicBezTo>
                <a:cubicBezTo>
                  <a:pt x="2873629" y="1130165"/>
                  <a:pt x="2858488" y="1081741"/>
                  <a:pt x="2723304" y="1092200"/>
                </a:cubicBezTo>
                <a:cubicBezTo>
                  <a:pt x="2588120" y="1102659"/>
                  <a:pt x="2334365" y="1089289"/>
                  <a:pt x="2045633" y="1092200"/>
                </a:cubicBezTo>
                <a:cubicBezTo>
                  <a:pt x="1756901" y="1095111"/>
                  <a:pt x="1697316" y="1080772"/>
                  <a:pt x="1537379" y="1092200"/>
                </a:cubicBezTo>
                <a:cubicBezTo>
                  <a:pt x="1377442" y="1103628"/>
                  <a:pt x="1226051" y="1080608"/>
                  <a:pt x="1029126" y="1092200"/>
                </a:cubicBezTo>
                <a:cubicBezTo>
                  <a:pt x="832201" y="1103792"/>
                  <a:pt x="589439" y="1082589"/>
                  <a:pt x="182037" y="1092200"/>
                </a:cubicBezTo>
                <a:cubicBezTo>
                  <a:pt x="96357" y="1071730"/>
                  <a:pt x="-1534" y="1015607"/>
                  <a:pt x="0" y="910163"/>
                </a:cubicBezTo>
                <a:cubicBezTo>
                  <a:pt x="-15918" y="796596"/>
                  <a:pt x="37662" y="718914"/>
                  <a:pt x="0" y="546100"/>
                </a:cubicBezTo>
                <a:cubicBezTo>
                  <a:pt x="-37662" y="373286"/>
                  <a:pt x="23036" y="336628"/>
                  <a:pt x="0" y="182037"/>
                </a:cubicBezTo>
                <a:close/>
              </a:path>
            </a:pathLst>
          </a:custGeom>
          <a:ln w="1905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36450217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Вопрос 1</a:t>
            </a:r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EC7A8F79-57B4-376B-D9FB-8582F4E4F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2267" y="3430263"/>
            <a:ext cx="3556000" cy="953029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спичками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FBBBF0A2-CBBB-6362-54E5-C77313773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7667" y="5279701"/>
            <a:ext cx="3860800" cy="953029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игрушками</a:t>
            </a: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25F1739F-F553-4F31-86EE-FA06A8D78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7470" y="5279701"/>
            <a:ext cx="4470400" cy="953029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деньгами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50C16307-CBC6-64F6-3A27-7BE3EF2B6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134" y="1954536"/>
            <a:ext cx="9643533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800" b="1" dirty="0">
                <a:latin typeface="+mn-lt"/>
                <a:cs typeface="Times New Roman" panose="02020603050405020304" pitchFamily="18" charset="0"/>
              </a:rPr>
              <a:t>Чем нельзя баловаться в лесу? </a:t>
            </a:r>
          </a:p>
        </p:txBody>
      </p:sp>
    </p:spTree>
    <p:extLst>
      <p:ext uri="{BB962C8B-B14F-4D97-AF65-F5344CB8AC3E}">
        <p14:creationId xmlns:p14="http://schemas.microsoft.com/office/powerpoint/2010/main" val="164123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2D94AC6-057C-1EC4-343B-07C68FEB3DF9}"/>
              </a:ext>
            </a:extLst>
          </p:cNvPr>
          <p:cNvSpPr/>
          <p:nvPr/>
        </p:nvSpPr>
        <p:spPr>
          <a:xfrm>
            <a:off x="2709333" y="245533"/>
            <a:ext cx="6011334" cy="1092200"/>
          </a:xfrm>
          <a:custGeom>
            <a:avLst/>
            <a:gdLst>
              <a:gd name="connsiteX0" fmla="*/ 0 w 6011334"/>
              <a:gd name="connsiteY0" fmla="*/ 182037 h 1092200"/>
              <a:gd name="connsiteX1" fmla="*/ 182037 w 6011334"/>
              <a:gd name="connsiteY1" fmla="*/ 0 h 1092200"/>
              <a:gd name="connsiteX2" fmla="*/ 577345 w 6011334"/>
              <a:gd name="connsiteY2" fmla="*/ 0 h 1092200"/>
              <a:gd name="connsiteX3" fmla="*/ 1142071 w 6011334"/>
              <a:gd name="connsiteY3" fmla="*/ 0 h 1092200"/>
              <a:gd name="connsiteX4" fmla="*/ 1706797 w 6011334"/>
              <a:gd name="connsiteY4" fmla="*/ 0 h 1092200"/>
              <a:gd name="connsiteX5" fmla="*/ 2384468 w 6011334"/>
              <a:gd name="connsiteY5" fmla="*/ 0 h 1092200"/>
              <a:gd name="connsiteX6" fmla="*/ 2836249 w 6011334"/>
              <a:gd name="connsiteY6" fmla="*/ 0 h 1092200"/>
              <a:gd name="connsiteX7" fmla="*/ 3400975 w 6011334"/>
              <a:gd name="connsiteY7" fmla="*/ 0 h 1092200"/>
              <a:gd name="connsiteX8" fmla="*/ 3965701 w 6011334"/>
              <a:gd name="connsiteY8" fmla="*/ 0 h 1092200"/>
              <a:gd name="connsiteX9" fmla="*/ 4361009 w 6011334"/>
              <a:gd name="connsiteY9" fmla="*/ 0 h 1092200"/>
              <a:gd name="connsiteX10" fmla="*/ 4925735 w 6011334"/>
              <a:gd name="connsiteY10" fmla="*/ 0 h 1092200"/>
              <a:gd name="connsiteX11" fmla="*/ 5829297 w 6011334"/>
              <a:gd name="connsiteY11" fmla="*/ 0 h 1092200"/>
              <a:gd name="connsiteX12" fmla="*/ 6011334 w 6011334"/>
              <a:gd name="connsiteY12" fmla="*/ 182037 h 1092200"/>
              <a:gd name="connsiteX13" fmla="*/ 6011334 w 6011334"/>
              <a:gd name="connsiteY13" fmla="*/ 553381 h 1092200"/>
              <a:gd name="connsiteX14" fmla="*/ 6011334 w 6011334"/>
              <a:gd name="connsiteY14" fmla="*/ 910163 h 1092200"/>
              <a:gd name="connsiteX15" fmla="*/ 5829297 w 6011334"/>
              <a:gd name="connsiteY15" fmla="*/ 1092200 h 1092200"/>
              <a:gd name="connsiteX16" fmla="*/ 5433989 w 6011334"/>
              <a:gd name="connsiteY16" fmla="*/ 1092200 h 1092200"/>
              <a:gd name="connsiteX17" fmla="*/ 4925735 w 6011334"/>
              <a:gd name="connsiteY17" fmla="*/ 1092200 h 1092200"/>
              <a:gd name="connsiteX18" fmla="*/ 4304537 w 6011334"/>
              <a:gd name="connsiteY18" fmla="*/ 1092200 h 1092200"/>
              <a:gd name="connsiteX19" fmla="*/ 3626866 w 6011334"/>
              <a:gd name="connsiteY19" fmla="*/ 1092200 h 1092200"/>
              <a:gd name="connsiteX20" fmla="*/ 3231557 w 6011334"/>
              <a:gd name="connsiteY20" fmla="*/ 1092200 h 1092200"/>
              <a:gd name="connsiteX21" fmla="*/ 2779777 w 6011334"/>
              <a:gd name="connsiteY21" fmla="*/ 1092200 h 1092200"/>
              <a:gd name="connsiteX22" fmla="*/ 2215051 w 6011334"/>
              <a:gd name="connsiteY22" fmla="*/ 1092200 h 1092200"/>
              <a:gd name="connsiteX23" fmla="*/ 1819742 w 6011334"/>
              <a:gd name="connsiteY23" fmla="*/ 1092200 h 1092200"/>
              <a:gd name="connsiteX24" fmla="*/ 1255016 w 6011334"/>
              <a:gd name="connsiteY24" fmla="*/ 1092200 h 1092200"/>
              <a:gd name="connsiteX25" fmla="*/ 859708 w 6011334"/>
              <a:gd name="connsiteY25" fmla="*/ 1092200 h 1092200"/>
              <a:gd name="connsiteX26" fmla="*/ 182037 w 6011334"/>
              <a:gd name="connsiteY26" fmla="*/ 1092200 h 1092200"/>
              <a:gd name="connsiteX27" fmla="*/ 0 w 6011334"/>
              <a:gd name="connsiteY27" fmla="*/ 910163 h 1092200"/>
              <a:gd name="connsiteX28" fmla="*/ 0 w 6011334"/>
              <a:gd name="connsiteY28" fmla="*/ 531537 h 1092200"/>
              <a:gd name="connsiteX29" fmla="*/ 0 w 6011334"/>
              <a:gd name="connsiteY29" fmla="*/ 182037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11334" h="1092200" fill="none" extrusionOk="0">
                <a:moveTo>
                  <a:pt x="0" y="182037"/>
                </a:moveTo>
                <a:cubicBezTo>
                  <a:pt x="-4077" y="65268"/>
                  <a:pt x="72433" y="19909"/>
                  <a:pt x="182037" y="0"/>
                </a:cubicBezTo>
                <a:cubicBezTo>
                  <a:pt x="352452" y="-4518"/>
                  <a:pt x="486927" y="25165"/>
                  <a:pt x="577345" y="0"/>
                </a:cubicBezTo>
                <a:cubicBezTo>
                  <a:pt x="667763" y="-25165"/>
                  <a:pt x="904525" y="11116"/>
                  <a:pt x="1142071" y="0"/>
                </a:cubicBezTo>
                <a:cubicBezTo>
                  <a:pt x="1379617" y="-11116"/>
                  <a:pt x="1510505" y="8745"/>
                  <a:pt x="1706797" y="0"/>
                </a:cubicBezTo>
                <a:cubicBezTo>
                  <a:pt x="1903089" y="-8745"/>
                  <a:pt x="2174725" y="25315"/>
                  <a:pt x="2384468" y="0"/>
                </a:cubicBezTo>
                <a:cubicBezTo>
                  <a:pt x="2594211" y="-25315"/>
                  <a:pt x="2695077" y="37512"/>
                  <a:pt x="2836249" y="0"/>
                </a:cubicBezTo>
                <a:cubicBezTo>
                  <a:pt x="2977421" y="-37512"/>
                  <a:pt x="3244153" y="66787"/>
                  <a:pt x="3400975" y="0"/>
                </a:cubicBezTo>
                <a:cubicBezTo>
                  <a:pt x="3557797" y="-66787"/>
                  <a:pt x="3710040" y="5329"/>
                  <a:pt x="3965701" y="0"/>
                </a:cubicBezTo>
                <a:cubicBezTo>
                  <a:pt x="4221362" y="-5329"/>
                  <a:pt x="4172624" y="21"/>
                  <a:pt x="4361009" y="0"/>
                </a:cubicBezTo>
                <a:cubicBezTo>
                  <a:pt x="4549394" y="-21"/>
                  <a:pt x="4711897" y="22995"/>
                  <a:pt x="4925735" y="0"/>
                </a:cubicBezTo>
                <a:cubicBezTo>
                  <a:pt x="5139573" y="-22995"/>
                  <a:pt x="5443941" y="7137"/>
                  <a:pt x="5829297" y="0"/>
                </a:cubicBezTo>
                <a:cubicBezTo>
                  <a:pt x="5926566" y="3170"/>
                  <a:pt x="6010754" y="73838"/>
                  <a:pt x="6011334" y="182037"/>
                </a:cubicBezTo>
                <a:cubicBezTo>
                  <a:pt x="6025460" y="359137"/>
                  <a:pt x="6010480" y="460695"/>
                  <a:pt x="6011334" y="553381"/>
                </a:cubicBezTo>
                <a:cubicBezTo>
                  <a:pt x="6012188" y="646067"/>
                  <a:pt x="6003467" y="826835"/>
                  <a:pt x="6011334" y="910163"/>
                </a:cubicBezTo>
                <a:cubicBezTo>
                  <a:pt x="6013644" y="1035655"/>
                  <a:pt x="5945454" y="1116576"/>
                  <a:pt x="5829297" y="1092200"/>
                </a:cubicBezTo>
                <a:cubicBezTo>
                  <a:pt x="5673168" y="1096519"/>
                  <a:pt x="5577468" y="1064449"/>
                  <a:pt x="5433989" y="1092200"/>
                </a:cubicBezTo>
                <a:cubicBezTo>
                  <a:pt x="5290510" y="1119951"/>
                  <a:pt x="5084287" y="1070907"/>
                  <a:pt x="4925735" y="1092200"/>
                </a:cubicBezTo>
                <a:cubicBezTo>
                  <a:pt x="4767183" y="1113493"/>
                  <a:pt x="4528350" y="1020567"/>
                  <a:pt x="4304537" y="1092200"/>
                </a:cubicBezTo>
                <a:cubicBezTo>
                  <a:pt x="4080724" y="1163833"/>
                  <a:pt x="3785155" y="1029298"/>
                  <a:pt x="3626866" y="1092200"/>
                </a:cubicBezTo>
                <a:cubicBezTo>
                  <a:pt x="3468577" y="1155102"/>
                  <a:pt x="3387311" y="1054493"/>
                  <a:pt x="3231557" y="1092200"/>
                </a:cubicBezTo>
                <a:cubicBezTo>
                  <a:pt x="3075803" y="1129907"/>
                  <a:pt x="2983755" y="1090104"/>
                  <a:pt x="2779777" y="1092200"/>
                </a:cubicBezTo>
                <a:cubicBezTo>
                  <a:pt x="2575799" y="1094296"/>
                  <a:pt x="2458391" y="1050462"/>
                  <a:pt x="2215051" y="1092200"/>
                </a:cubicBezTo>
                <a:cubicBezTo>
                  <a:pt x="1971711" y="1133938"/>
                  <a:pt x="1955753" y="1077022"/>
                  <a:pt x="1819742" y="1092200"/>
                </a:cubicBezTo>
                <a:cubicBezTo>
                  <a:pt x="1683731" y="1107378"/>
                  <a:pt x="1395006" y="1066657"/>
                  <a:pt x="1255016" y="1092200"/>
                </a:cubicBezTo>
                <a:cubicBezTo>
                  <a:pt x="1115026" y="1117743"/>
                  <a:pt x="968348" y="1054239"/>
                  <a:pt x="859708" y="1092200"/>
                </a:cubicBezTo>
                <a:cubicBezTo>
                  <a:pt x="751068" y="1130161"/>
                  <a:pt x="325085" y="1073307"/>
                  <a:pt x="182037" y="1092200"/>
                </a:cubicBezTo>
                <a:cubicBezTo>
                  <a:pt x="74450" y="1071939"/>
                  <a:pt x="-1985" y="1028060"/>
                  <a:pt x="0" y="910163"/>
                </a:cubicBezTo>
                <a:cubicBezTo>
                  <a:pt x="-9896" y="821807"/>
                  <a:pt x="6984" y="640016"/>
                  <a:pt x="0" y="531537"/>
                </a:cubicBezTo>
                <a:cubicBezTo>
                  <a:pt x="-6984" y="423058"/>
                  <a:pt x="21760" y="342039"/>
                  <a:pt x="0" y="182037"/>
                </a:cubicBezTo>
                <a:close/>
              </a:path>
              <a:path w="6011334" h="1092200" stroke="0" extrusionOk="0">
                <a:moveTo>
                  <a:pt x="0" y="182037"/>
                </a:moveTo>
                <a:cubicBezTo>
                  <a:pt x="-9062" y="75504"/>
                  <a:pt x="100618" y="-13184"/>
                  <a:pt x="182037" y="0"/>
                </a:cubicBezTo>
                <a:cubicBezTo>
                  <a:pt x="302275" y="-7908"/>
                  <a:pt x="439657" y="23672"/>
                  <a:pt x="690290" y="0"/>
                </a:cubicBezTo>
                <a:cubicBezTo>
                  <a:pt x="940923" y="-23672"/>
                  <a:pt x="1079264" y="23139"/>
                  <a:pt x="1198544" y="0"/>
                </a:cubicBezTo>
                <a:cubicBezTo>
                  <a:pt x="1317824" y="-23139"/>
                  <a:pt x="1537185" y="54038"/>
                  <a:pt x="1819742" y="0"/>
                </a:cubicBezTo>
                <a:cubicBezTo>
                  <a:pt x="2102299" y="-54038"/>
                  <a:pt x="2138360" y="65366"/>
                  <a:pt x="2440941" y="0"/>
                </a:cubicBezTo>
                <a:cubicBezTo>
                  <a:pt x="2743522" y="-65366"/>
                  <a:pt x="2652757" y="32467"/>
                  <a:pt x="2836249" y="0"/>
                </a:cubicBezTo>
                <a:cubicBezTo>
                  <a:pt x="3019741" y="-32467"/>
                  <a:pt x="3189448" y="39112"/>
                  <a:pt x="3457448" y="0"/>
                </a:cubicBezTo>
                <a:cubicBezTo>
                  <a:pt x="3725448" y="-39112"/>
                  <a:pt x="3831946" y="11448"/>
                  <a:pt x="4022174" y="0"/>
                </a:cubicBezTo>
                <a:cubicBezTo>
                  <a:pt x="4212402" y="-11448"/>
                  <a:pt x="4503625" y="40681"/>
                  <a:pt x="4643372" y="0"/>
                </a:cubicBezTo>
                <a:cubicBezTo>
                  <a:pt x="4783119" y="-40681"/>
                  <a:pt x="4938003" y="34825"/>
                  <a:pt x="5095153" y="0"/>
                </a:cubicBezTo>
                <a:cubicBezTo>
                  <a:pt x="5252303" y="-34825"/>
                  <a:pt x="5660626" y="7964"/>
                  <a:pt x="5829297" y="0"/>
                </a:cubicBezTo>
                <a:cubicBezTo>
                  <a:pt x="5911614" y="14112"/>
                  <a:pt x="5996323" y="101831"/>
                  <a:pt x="6011334" y="182037"/>
                </a:cubicBezTo>
                <a:cubicBezTo>
                  <a:pt x="6023584" y="294213"/>
                  <a:pt x="6000562" y="403439"/>
                  <a:pt x="6011334" y="524256"/>
                </a:cubicBezTo>
                <a:cubicBezTo>
                  <a:pt x="6022106" y="645073"/>
                  <a:pt x="5976304" y="739835"/>
                  <a:pt x="6011334" y="910163"/>
                </a:cubicBezTo>
                <a:cubicBezTo>
                  <a:pt x="6029371" y="991773"/>
                  <a:pt x="5908571" y="1097846"/>
                  <a:pt x="5829297" y="1092200"/>
                </a:cubicBezTo>
                <a:cubicBezTo>
                  <a:pt x="5652489" y="1141640"/>
                  <a:pt x="5512664" y="1069016"/>
                  <a:pt x="5208098" y="1092200"/>
                </a:cubicBezTo>
                <a:cubicBezTo>
                  <a:pt x="4903532" y="1115384"/>
                  <a:pt x="4985008" y="1089608"/>
                  <a:pt x="4812790" y="1092200"/>
                </a:cubicBezTo>
                <a:cubicBezTo>
                  <a:pt x="4640572" y="1094792"/>
                  <a:pt x="4522008" y="1040821"/>
                  <a:pt x="4361009" y="1092200"/>
                </a:cubicBezTo>
                <a:cubicBezTo>
                  <a:pt x="4200010" y="1143579"/>
                  <a:pt x="3917217" y="1061343"/>
                  <a:pt x="3796283" y="1092200"/>
                </a:cubicBezTo>
                <a:cubicBezTo>
                  <a:pt x="3675349" y="1123057"/>
                  <a:pt x="3363595" y="1054235"/>
                  <a:pt x="3118612" y="1092200"/>
                </a:cubicBezTo>
                <a:cubicBezTo>
                  <a:pt x="2873629" y="1130165"/>
                  <a:pt x="2858488" y="1081741"/>
                  <a:pt x="2723304" y="1092200"/>
                </a:cubicBezTo>
                <a:cubicBezTo>
                  <a:pt x="2588120" y="1102659"/>
                  <a:pt x="2334365" y="1089289"/>
                  <a:pt x="2045633" y="1092200"/>
                </a:cubicBezTo>
                <a:cubicBezTo>
                  <a:pt x="1756901" y="1095111"/>
                  <a:pt x="1697316" y="1080772"/>
                  <a:pt x="1537379" y="1092200"/>
                </a:cubicBezTo>
                <a:cubicBezTo>
                  <a:pt x="1377442" y="1103628"/>
                  <a:pt x="1226051" y="1080608"/>
                  <a:pt x="1029126" y="1092200"/>
                </a:cubicBezTo>
                <a:cubicBezTo>
                  <a:pt x="832201" y="1103792"/>
                  <a:pt x="589439" y="1082589"/>
                  <a:pt x="182037" y="1092200"/>
                </a:cubicBezTo>
                <a:cubicBezTo>
                  <a:pt x="96357" y="1071730"/>
                  <a:pt x="-1534" y="1015607"/>
                  <a:pt x="0" y="910163"/>
                </a:cubicBezTo>
                <a:cubicBezTo>
                  <a:pt x="-15918" y="796596"/>
                  <a:pt x="37662" y="718914"/>
                  <a:pt x="0" y="546100"/>
                </a:cubicBezTo>
                <a:cubicBezTo>
                  <a:pt x="-37662" y="373286"/>
                  <a:pt x="23036" y="336628"/>
                  <a:pt x="0" y="182037"/>
                </a:cubicBezTo>
                <a:close/>
              </a:path>
            </a:pathLst>
          </a:custGeom>
          <a:ln w="1905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36450217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Вопрос 20</a:t>
            </a:r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EC7A8F79-57B4-376B-D9FB-8582F4E4F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4252" y="2929669"/>
            <a:ext cx="2876695" cy="1053865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Нет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FBBBF0A2-CBBB-6362-54E5-C77313773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0176" y="4420960"/>
            <a:ext cx="3166812" cy="1053865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Возможно</a:t>
            </a: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25F1739F-F553-4F31-86EE-FA06A8D78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892" y="4420960"/>
            <a:ext cx="3100059" cy="1053865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Да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50C16307-CBC6-64F6-3A27-7BE3EF2B6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654" y="1717014"/>
            <a:ext cx="10171163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400" b="1" dirty="0">
                <a:latin typeface="+mn-lt"/>
                <a:cs typeface="Times New Roman" panose="02020603050405020304" pitchFamily="18" charset="0"/>
              </a:rPr>
              <a:t>Можно ли разрушать муравейник?</a:t>
            </a:r>
          </a:p>
        </p:txBody>
      </p:sp>
    </p:spTree>
    <p:extLst>
      <p:ext uri="{BB962C8B-B14F-4D97-AF65-F5344CB8AC3E}">
        <p14:creationId xmlns:p14="http://schemas.microsoft.com/office/powerpoint/2010/main" val="128666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A9A79C8-9C4F-8F82-D024-27B0480C3D8A}"/>
              </a:ext>
            </a:extLst>
          </p:cNvPr>
          <p:cNvSpPr/>
          <p:nvPr/>
        </p:nvSpPr>
        <p:spPr>
          <a:xfrm>
            <a:off x="1778000" y="1744133"/>
            <a:ext cx="8619067" cy="3191934"/>
          </a:xfrm>
          <a:custGeom>
            <a:avLst/>
            <a:gdLst>
              <a:gd name="connsiteX0" fmla="*/ 0 w 8619067"/>
              <a:gd name="connsiteY0" fmla="*/ 532000 h 3191934"/>
              <a:gd name="connsiteX1" fmla="*/ 532000 w 8619067"/>
              <a:gd name="connsiteY1" fmla="*/ 0 h 3191934"/>
              <a:gd name="connsiteX2" fmla="*/ 886507 w 8619067"/>
              <a:gd name="connsiteY2" fmla="*/ 0 h 3191934"/>
              <a:gd name="connsiteX3" fmla="*/ 1241014 w 8619067"/>
              <a:gd name="connsiteY3" fmla="*/ 0 h 3191934"/>
              <a:gd name="connsiteX4" fmla="*/ 1595521 w 8619067"/>
              <a:gd name="connsiteY4" fmla="*/ 0 h 3191934"/>
              <a:gd name="connsiteX5" fmla="*/ 1950028 w 8619067"/>
              <a:gd name="connsiteY5" fmla="*/ 0 h 3191934"/>
              <a:gd name="connsiteX6" fmla="*/ 2304535 w 8619067"/>
              <a:gd name="connsiteY6" fmla="*/ 0 h 3191934"/>
              <a:gd name="connsiteX7" fmla="*/ 2734593 w 8619067"/>
              <a:gd name="connsiteY7" fmla="*/ 0 h 3191934"/>
              <a:gd name="connsiteX8" fmla="*/ 3164650 w 8619067"/>
              <a:gd name="connsiteY8" fmla="*/ 0 h 3191934"/>
              <a:gd name="connsiteX9" fmla="*/ 3670259 w 8619067"/>
              <a:gd name="connsiteY9" fmla="*/ 0 h 3191934"/>
              <a:gd name="connsiteX10" fmla="*/ 4326968 w 8619067"/>
              <a:gd name="connsiteY10" fmla="*/ 0 h 3191934"/>
              <a:gd name="connsiteX11" fmla="*/ 5059229 w 8619067"/>
              <a:gd name="connsiteY11" fmla="*/ 0 h 3191934"/>
              <a:gd name="connsiteX12" fmla="*/ 5413736 w 8619067"/>
              <a:gd name="connsiteY12" fmla="*/ 0 h 3191934"/>
              <a:gd name="connsiteX13" fmla="*/ 5843793 w 8619067"/>
              <a:gd name="connsiteY13" fmla="*/ 0 h 3191934"/>
              <a:gd name="connsiteX14" fmla="*/ 6424952 w 8619067"/>
              <a:gd name="connsiteY14" fmla="*/ 0 h 3191934"/>
              <a:gd name="connsiteX15" fmla="*/ 6779459 w 8619067"/>
              <a:gd name="connsiteY15" fmla="*/ 0 h 3191934"/>
              <a:gd name="connsiteX16" fmla="*/ 7360618 w 8619067"/>
              <a:gd name="connsiteY16" fmla="*/ 0 h 3191934"/>
              <a:gd name="connsiteX17" fmla="*/ 8087067 w 8619067"/>
              <a:gd name="connsiteY17" fmla="*/ 0 h 3191934"/>
              <a:gd name="connsiteX18" fmla="*/ 8619067 w 8619067"/>
              <a:gd name="connsiteY18" fmla="*/ 532000 h 3191934"/>
              <a:gd name="connsiteX19" fmla="*/ 8619067 w 8619067"/>
              <a:gd name="connsiteY19" fmla="*/ 1106542 h 3191934"/>
              <a:gd name="connsiteX20" fmla="*/ 8619067 w 8619067"/>
              <a:gd name="connsiteY20" fmla="*/ 1574688 h 3191934"/>
              <a:gd name="connsiteX21" fmla="*/ 8619067 w 8619067"/>
              <a:gd name="connsiteY21" fmla="*/ 2064112 h 3191934"/>
              <a:gd name="connsiteX22" fmla="*/ 8619067 w 8619067"/>
              <a:gd name="connsiteY22" fmla="*/ 2659934 h 3191934"/>
              <a:gd name="connsiteX23" fmla="*/ 8087067 w 8619067"/>
              <a:gd name="connsiteY23" fmla="*/ 3191934 h 3191934"/>
              <a:gd name="connsiteX24" fmla="*/ 7505908 w 8619067"/>
              <a:gd name="connsiteY24" fmla="*/ 3191934 h 3191934"/>
              <a:gd name="connsiteX25" fmla="*/ 7075850 w 8619067"/>
              <a:gd name="connsiteY25" fmla="*/ 3191934 h 3191934"/>
              <a:gd name="connsiteX26" fmla="*/ 6721343 w 8619067"/>
              <a:gd name="connsiteY26" fmla="*/ 3191934 h 3191934"/>
              <a:gd name="connsiteX27" fmla="*/ 6366836 w 8619067"/>
              <a:gd name="connsiteY27" fmla="*/ 3191934 h 3191934"/>
              <a:gd name="connsiteX28" fmla="*/ 5634576 w 8619067"/>
              <a:gd name="connsiteY28" fmla="*/ 3191934 h 3191934"/>
              <a:gd name="connsiteX29" fmla="*/ 5053417 w 8619067"/>
              <a:gd name="connsiteY29" fmla="*/ 3191934 h 3191934"/>
              <a:gd name="connsiteX30" fmla="*/ 4698910 w 8619067"/>
              <a:gd name="connsiteY30" fmla="*/ 3191934 h 3191934"/>
              <a:gd name="connsiteX31" fmla="*/ 4117751 w 8619067"/>
              <a:gd name="connsiteY31" fmla="*/ 3191934 h 3191934"/>
              <a:gd name="connsiteX32" fmla="*/ 3687693 w 8619067"/>
              <a:gd name="connsiteY32" fmla="*/ 3191934 h 3191934"/>
              <a:gd name="connsiteX33" fmla="*/ 3030984 w 8619067"/>
              <a:gd name="connsiteY33" fmla="*/ 3191934 h 3191934"/>
              <a:gd name="connsiteX34" fmla="*/ 2676477 w 8619067"/>
              <a:gd name="connsiteY34" fmla="*/ 3191934 h 3191934"/>
              <a:gd name="connsiteX35" fmla="*/ 1944216 w 8619067"/>
              <a:gd name="connsiteY35" fmla="*/ 3191934 h 3191934"/>
              <a:gd name="connsiteX36" fmla="*/ 1287507 w 8619067"/>
              <a:gd name="connsiteY36" fmla="*/ 3191934 h 3191934"/>
              <a:gd name="connsiteX37" fmla="*/ 532000 w 8619067"/>
              <a:gd name="connsiteY37" fmla="*/ 3191934 h 3191934"/>
              <a:gd name="connsiteX38" fmla="*/ 0 w 8619067"/>
              <a:gd name="connsiteY38" fmla="*/ 2659934 h 3191934"/>
              <a:gd name="connsiteX39" fmla="*/ 0 w 8619067"/>
              <a:gd name="connsiteY39" fmla="*/ 2149230 h 3191934"/>
              <a:gd name="connsiteX40" fmla="*/ 0 w 8619067"/>
              <a:gd name="connsiteY40" fmla="*/ 1595967 h 3191934"/>
              <a:gd name="connsiteX41" fmla="*/ 0 w 8619067"/>
              <a:gd name="connsiteY41" fmla="*/ 1106542 h 3191934"/>
              <a:gd name="connsiteX42" fmla="*/ 0 w 8619067"/>
              <a:gd name="connsiteY42" fmla="*/ 532000 h 319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619067" h="3191934" fill="none" extrusionOk="0">
                <a:moveTo>
                  <a:pt x="0" y="532000"/>
                </a:moveTo>
                <a:cubicBezTo>
                  <a:pt x="1008" y="246520"/>
                  <a:pt x="256189" y="14829"/>
                  <a:pt x="532000" y="0"/>
                </a:cubicBezTo>
                <a:cubicBezTo>
                  <a:pt x="622328" y="-32369"/>
                  <a:pt x="801585" y="9674"/>
                  <a:pt x="886507" y="0"/>
                </a:cubicBezTo>
                <a:cubicBezTo>
                  <a:pt x="971429" y="-9674"/>
                  <a:pt x="1114830" y="33640"/>
                  <a:pt x="1241014" y="0"/>
                </a:cubicBezTo>
                <a:cubicBezTo>
                  <a:pt x="1367198" y="-33640"/>
                  <a:pt x="1519393" y="26970"/>
                  <a:pt x="1595521" y="0"/>
                </a:cubicBezTo>
                <a:cubicBezTo>
                  <a:pt x="1671649" y="-26970"/>
                  <a:pt x="1816081" y="16008"/>
                  <a:pt x="1950028" y="0"/>
                </a:cubicBezTo>
                <a:cubicBezTo>
                  <a:pt x="2083975" y="-16008"/>
                  <a:pt x="2138212" y="19598"/>
                  <a:pt x="2304535" y="0"/>
                </a:cubicBezTo>
                <a:cubicBezTo>
                  <a:pt x="2470858" y="-19598"/>
                  <a:pt x="2582325" y="42123"/>
                  <a:pt x="2734593" y="0"/>
                </a:cubicBezTo>
                <a:cubicBezTo>
                  <a:pt x="2886861" y="-42123"/>
                  <a:pt x="3001383" y="47376"/>
                  <a:pt x="3164650" y="0"/>
                </a:cubicBezTo>
                <a:cubicBezTo>
                  <a:pt x="3327917" y="-47376"/>
                  <a:pt x="3462711" y="19215"/>
                  <a:pt x="3670259" y="0"/>
                </a:cubicBezTo>
                <a:cubicBezTo>
                  <a:pt x="3877807" y="-19215"/>
                  <a:pt x="4025818" y="29604"/>
                  <a:pt x="4326968" y="0"/>
                </a:cubicBezTo>
                <a:cubicBezTo>
                  <a:pt x="4628118" y="-29604"/>
                  <a:pt x="4861131" y="28102"/>
                  <a:pt x="5059229" y="0"/>
                </a:cubicBezTo>
                <a:cubicBezTo>
                  <a:pt x="5257327" y="-28102"/>
                  <a:pt x="5315113" y="650"/>
                  <a:pt x="5413736" y="0"/>
                </a:cubicBezTo>
                <a:cubicBezTo>
                  <a:pt x="5512359" y="-650"/>
                  <a:pt x="5644086" y="15342"/>
                  <a:pt x="5843793" y="0"/>
                </a:cubicBezTo>
                <a:cubicBezTo>
                  <a:pt x="6043500" y="-15342"/>
                  <a:pt x="6288897" y="37707"/>
                  <a:pt x="6424952" y="0"/>
                </a:cubicBezTo>
                <a:cubicBezTo>
                  <a:pt x="6561007" y="-37707"/>
                  <a:pt x="6657755" y="12412"/>
                  <a:pt x="6779459" y="0"/>
                </a:cubicBezTo>
                <a:cubicBezTo>
                  <a:pt x="6901163" y="-12412"/>
                  <a:pt x="7095140" y="25942"/>
                  <a:pt x="7360618" y="0"/>
                </a:cubicBezTo>
                <a:cubicBezTo>
                  <a:pt x="7626096" y="-25942"/>
                  <a:pt x="7930897" y="6644"/>
                  <a:pt x="8087067" y="0"/>
                </a:cubicBezTo>
                <a:cubicBezTo>
                  <a:pt x="8335191" y="14374"/>
                  <a:pt x="8631379" y="182966"/>
                  <a:pt x="8619067" y="532000"/>
                </a:cubicBezTo>
                <a:cubicBezTo>
                  <a:pt x="8660441" y="653272"/>
                  <a:pt x="8558395" y="920683"/>
                  <a:pt x="8619067" y="1106542"/>
                </a:cubicBezTo>
                <a:cubicBezTo>
                  <a:pt x="8679739" y="1292401"/>
                  <a:pt x="8564486" y="1384065"/>
                  <a:pt x="8619067" y="1574688"/>
                </a:cubicBezTo>
                <a:cubicBezTo>
                  <a:pt x="8673648" y="1765311"/>
                  <a:pt x="8614134" y="1834129"/>
                  <a:pt x="8619067" y="2064112"/>
                </a:cubicBezTo>
                <a:cubicBezTo>
                  <a:pt x="8624000" y="2294095"/>
                  <a:pt x="8587726" y="2424505"/>
                  <a:pt x="8619067" y="2659934"/>
                </a:cubicBezTo>
                <a:cubicBezTo>
                  <a:pt x="8689300" y="2947442"/>
                  <a:pt x="8386756" y="3189673"/>
                  <a:pt x="8087067" y="3191934"/>
                </a:cubicBezTo>
                <a:cubicBezTo>
                  <a:pt x="7854082" y="3226699"/>
                  <a:pt x="7793288" y="3143445"/>
                  <a:pt x="7505908" y="3191934"/>
                </a:cubicBezTo>
                <a:cubicBezTo>
                  <a:pt x="7218528" y="3240423"/>
                  <a:pt x="7226086" y="3174693"/>
                  <a:pt x="7075850" y="3191934"/>
                </a:cubicBezTo>
                <a:cubicBezTo>
                  <a:pt x="6925614" y="3209175"/>
                  <a:pt x="6830270" y="3154376"/>
                  <a:pt x="6721343" y="3191934"/>
                </a:cubicBezTo>
                <a:cubicBezTo>
                  <a:pt x="6612416" y="3229492"/>
                  <a:pt x="6510136" y="3185393"/>
                  <a:pt x="6366836" y="3191934"/>
                </a:cubicBezTo>
                <a:cubicBezTo>
                  <a:pt x="6223536" y="3198475"/>
                  <a:pt x="5953322" y="3117771"/>
                  <a:pt x="5634576" y="3191934"/>
                </a:cubicBezTo>
                <a:cubicBezTo>
                  <a:pt x="5315830" y="3266097"/>
                  <a:pt x="5225681" y="3129790"/>
                  <a:pt x="5053417" y="3191934"/>
                </a:cubicBezTo>
                <a:cubicBezTo>
                  <a:pt x="4881153" y="3254078"/>
                  <a:pt x="4847216" y="3170890"/>
                  <a:pt x="4698910" y="3191934"/>
                </a:cubicBezTo>
                <a:cubicBezTo>
                  <a:pt x="4550604" y="3212978"/>
                  <a:pt x="4303475" y="3154440"/>
                  <a:pt x="4117751" y="3191934"/>
                </a:cubicBezTo>
                <a:cubicBezTo>
                  <a:pt x="3932027" y="3229428"/>
                  <a:pt x="3883742" y="3152435"/>
                  <a:pt x="3687693" y="3191934"/>
                </a:cubicBezTo>
                <a:cubicBezTo>
                  <a:pt x="3491644" y="3231433"/>
                  <a:pt x="3341934" y="3185673"/>
                  <a:pt x="3030984" y="3191934"/>
                </a:cubicBezTo>
                <a:cubicBezTo>
                  <a:pt x="2720034" y="3198195"/>
                  <a:pt x="2819887" y="3181252"/>
                  <a:pt x="2676477" y="3191934"/>
                </a:cubicBezTo>
                <a:cubicBezTo>
                  <a:pt x="2533067" y="3202616"/>
                  <a:pt x="2178104" y="3158869"/>
                  <a:pt x="1944216" y="3191934"/>
                </a:cubicBezTo>
                <a:cubicBezTo>
                  <a:pt x="1710328" y="3224999"/>
                  <a:pt x="1503177" y="3115625"/>
                  <a:pt x="1287507" y="3191934"/>
                </a:cubicBezTo>
                <a:cubicBezTo>
                  <a:pt x="1071837" y="3268243"/>
                  <a:pt x="877763" y="3162838"/>
                  <a:pt x="532000" y="3191934"/>
                </a:cubicBezTo>
                <a:cubicBezTo>
                  <a:pt x="254628" y="3183687"/>
                  <a:pt x="10936" y="2952533"/>
                  <a:pt x="0" y="2659934"/>
                </a:cubicBezTo>
                <a:cubicBezTo>
                  <a:pt x="-20336" y="2510678"/>
                  <a:pt x="52433" y="2392790"/>
                  <a:pt x="0" y="2149230"/>
                </a:cubicBezTo>
                <a:cubicBezTo>
                  <a:pt x="-52433" y="1905670"/>
                  <a:pt x="55341" y="1718093"/>
                  <a:pt x="0" y="1595967"/>
                </a:cubicBezTo>
                <a:cubicBezTo>
                  <a:pt x="-55341" y="1473841"/>
                  <a:pt x="41164" y="1285127"/>
                  <a:pt x="0" y="1106542"/>
                </a:cubicBezTo>
                <a:cubicBezTo>
                  <a:pt x="-41164" y="927957"/>
                  <a:pt x="16229" y="783774"/>
                  <a:pt x="0" y="532000"/>
                </a:cubicBezTo>
                <a:close/>
              </a:path>
              <a:path w="8619067" h="3191934" stroke="0" extrusionOk="0">
                <a:moveTo>
                  <a:pt x="0" y="532000"/>
                </a:moveTo>
                <a:cubicBezTo>
                  <a:pt x="-23102" y="222897"/>
                  <a:pt x="270512" y="-22294"/>
                  <a:pt x="532000" y="0"/>
                </a:cubicBezTo>
                <a:cubicBezTo>
                  <a:pt x="784503" y="-29663"/>
                  <a:pt x="813176" y="50376"/>
                  <a:pt x="1037608" y="0"/>
                </a:cubicBezTo>
                <a:cubicBezTo>
                  <a:pt x="1262040" y="-50376"/>
                  <a:pt x="1353356" y="12778"/>
                  <a:pt x="1543217" y="0"/>
                </a:cubicBezTo>
                <a:cubicBezTo>
                  <a:pt x="1733078" y="-12778"/>
                  <a:pt x="2057993" y="56953"/>
                  <a:pt x="2199926" y="0"/>
                </a:cubicBezTo>
                <a:cubicBezTo>
                  <a:pt x="2341859" y="-56953"/>
                  <a:pt x="2712724" y="44910"/>
                  <a:pt x="2856636" y="0"/>
                </a:cubicBezTo>
                <a:cubicBezTo>
                  <a:pt x="3000548" y="-44910"/>
                  <a:pt x="3079441" y="17412"/>
                  <a:pt x="3211143" y="0"/>
                </a:cubicBezTo>
                <a:cubicBezTo>
                  <a:pt x="3342845" y="-17412"/>
                  <a:pt x="3547946" y="722"/>
                  <a:pt x="3867853" y="0"/>
                </a:cubicBezTo>
                <a:cubicBezTo>
                  <a:pt x="4187760" y="-722"/>
                  <a:pt x="4181177" y="28018"/>
                  <a:pt x="4449012" y="0"/>
                </a:cubicBezTo>
                <a:cubicBezTo>
                  <a:pt x="4716847" y="-28018"/>
                  <a:pt x="4953625" y="76278"/>
                  <a:pt x="5105721" y="0"/>
                </a:cubicBezTo>
                <a:cubicBezTo>
                  <a:pt x="5257817" y="-76278"/>
                  <a:pt x="5366299" y="49033"/>
                  <a:pt x="5535779" y="0"/>
                </a:cubicBezTo>
                <a:cubicBezTo>
                  <a:pt x="5705259" y="-49033"/>
                  <a:pt x="6000545" y="68014"/>
                  <a:pt x="6116938" y="0"/>
                </a:cubicBezTo>
                <a:cubicBezTo>
                  <a:pt x="6233331" y="-68014"/>
                  <a:pt x="6496478" y="83065"/>
                  <a:pt x="6849198" y="0"/>
                </a:cubicBezTo>
                <a:cubicBezTo>
                  <a:pt x="7201918" y="-83065"/>
                  <a:pt x="7073490" y="9907"/>
                  <a:pt x="7203705" y="0"/>
                </a:cubicBezTo>
                <a:cubicBezTo>
                  <a:pt x="7333920" y="-9907"/>
                  <a:pt x="7889779" y="78929"/>
                  <a:pt x="8087067" y="0"/>
                </a:cubicBezTo>
                <a:cubicBezTo>
                  <a:pt x="8364805" y="41614"/>
                  <a:pt x="8659071" y="265647"/>
                  <a:pt x="8619067" y="532000"/>
                </a:cubicBezTo>
                <a:cubicBezTo>
                  <a:pt x="8653732" y="746201"/>
                  <a:pt x="8593068" y="910757"/>
                  <a:pt x="8619067" y="1021425"/>
                </a:cubicBezTo>
                <a:cubicBezTo>
                  <a:pt x="8645066" y="1132094"/>
                  <a:pt x="8573980" y="1385170"/>
                  <a:pt x="8619067" y="1510850"/>
                </a:cubicBezTo>
                <a:cubicBezTo>
                  <a:pt x="8664154" y="1636531"/>
                  <a:pt x="8572298" y="1848891"/>
                  <a:pt x="8619067" y="1978995"/>
                </a:cubicBezTo>
                <a:cubicBezTo>
                  <a:pt x="8665836" y="2109099"/>
                  <a:pt x="8610136" y="2443974"/>
                  <a:pt x="8619067" y="2659934"/>
                </a:cubicBezTo>
                <a:cubicBezTo>
                  <a:pt x="8575520" y="2956932"/>
                  <a:pt x="8455827" y="3173922"/>
                  <a:pt x="8087067" y="3191934"/>
                </a:cubicBezTo>
                <a:cubicBezTo>
                  <a:pt x="7941848" y="3229946"/>
                  <a:pt x="7795227" y="3187054"/>
                  <a:pt x="7581459" y="3191934"/>
                </a:cubicBezTo>
                <a:cubicBezTo>
                  <a:pt x="7367691" y="3196814"/>
                  <a:pt x="7119742" y="3104418"/>
                  <a:pt x="6849198" y="3191934"/>
                </a:cubicBezTo>
                <a:cubicBezTo>
                  <a:pt x="6578654" y="3279450"/>
                  <a:pt x="6532792" y="3178153"/>
                  <a:pt x="6343590" y="3191934"/>
                </a:cubicBezTo>
                <a:cubicBezTo>
                  <a:pt x="6154388" y="3205715"/>
                  <a:pt x="6010852" y="3149506"/>
                  <a:pt x="5837982" y="3191934"/>
                </a:cubicBezTo>
                <a:cubicBezTo>
                  <a:pt x="5665112" y="3234362"/>
                  <a:pt x="5414444" y="3146467"/>
                  <a:pt x="5256823" y="3191934"/>
                </a:cubicBezTo>
                <a:cubicBezTo>
                  <a:pt x="5099202" y="3237401"/>
                  <a:pt x="5076974" y="3190173"/>
                  <a:pt x="4902316" y="3191934"/>
                </a:cubicBezTo>
                <a:cubicBezTo>
                  <a:pt x="4727658" y="3193695"/>
                  <a:pt x="4653771" y="3154134"/>
                  <a:pt x="4472258" y="3191934"/>
                </a:cubicBezTo>
                <a:cubicBezTo>
                  <a:pt x="4290745" y="3229734"/>
                  <a:pt x="3959391" y="3150230"/>
                  <a:pt x="3815548" y="3191934"/>
                </a:cubicBezTo>
                <a:cubicBezTo>
                  <a:pt x="3671705" y="3233638"/>
                  <a:pt x="3541594" y="3140251"/>
                  <a:pt x="3309940" y="3191934"/>
                </a:cubicBezTo>
                <a:cubicBezTo>
                  <a:pt x="3078286" y="3243617"/>
                  <a:pt x="2854152" y="3114730"/>
                  <a:pt x="2653230" y="3191934"/>
                </a:cubicBezTo>
                <a:cubicBezTo>
                  <a:pt x="2452308" y="3269138"/>
                  <a:pt x="2190639" y="3171358"/>
                  <a:pt x="1996521" y="3191934"/>
                </a:cubicBezTo>
                <a:cubicBezTo>
                  <a:pt x="1802403" y="3212510"/>
                  <a:pt x="1492052" y="3177601"/>
                  <a:pt x="1264260" y="3191934"/>
                </a:cubicBezTo>
                <a:cubicBezTo>
                  <a:pt x="1036468" y="3206267"/>
                  <a:pt x="887148" y="3188107"/>
                  <a:pt x="532000" y="3191934"/>
                </a:cubicBezTo>
                <a:cubicBezTo>
                  <a:pt x="244371" y="3143071"/>
                  <a:pt x="-7823" y="2950389"/>
                  <a:pt x="0" y="2659934"/>
                </a:cubicBezTo>
                <a:cubicBezTo>
                  <a:pt x="-55247" y="2540688"/>
                  <a:pt x="25581" y="2301681"/>
                  <a:pt x="0" y="2170509"/>
                </a:cubicBezTo>
                <a:cubicBezTo>
                  <a:pt x="-25581" y="2039338"/>
                  <a:pt x="28794" y="1832669"/>
                  <a:pt x="0" y="1638526"/>
                </a:cubicBezTo>
                <a:cubicBezTo>
                  <a:pt x="-28794" y="1444383"/>
                  <a:pt x="43132" y="1222192"/>
                  <a:pt x="0" y="1106542"/>
                </a:cubicBezTo>
                <a:cubicBezTo>
                  <a:pt x="-43132" y="990892"/>
                  <a:pt x="68228" y="761370"/>
                  <a:pt x="0" y="532000"/>
                </a:cubicBezTo>
                <a:close/>
              </a:path>
            </a:pathLst>
          </a:custGeom>
          <a:ln w="1905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36450217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ВИКТОРИНА</a:t>
            </a:r>
          </a:p>
          <a:p>
            <a:pPr algn="ctr"/>
            <a:r>
              <a:rPr lang="ru-RU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Правила поведения в лесу</a:t>
            </a:r>
          </a:p>
        </p:txBody>
      </p:sp>
    </p:spTree>
    <p:extLst>
      <p:ext uri="{BB962C8B-B14F-4D97-AF65-F5344CB8AC3E}">
        <p14:creationId xmlns:p14="http://schemas.microsoft.com/office/powerpoint/2010/main" val="2225904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2D94AC6-057C-1EC4-343B-07C68FEB3DF9}"/>
              </a:ext>
            </a:extLst>
          </p:cNvPr>
          <p:cNvSpPr/>
          <p:nvPr/>
        </p:nvSpPr>
        <p:spPr>
          <a:xfrm>
            <a:off x="2709333" y="245533"/>
            <a:ext cx="6011334" cy="1092200"/>
          </a:xfrm>
          <a:custGeom>
            <a:avLst/>
            <a:gdLst>
              <a:gd name="connsiteX0" fmla="*/ 0 w 6011334"/>
              <a:gd name="connsiteY0" fmla="*/ 182037 h 1092200"/>
              <a:gd name="connsiteX1" fmla="*/ 182037 w 6011334"/>
              <a:gd name="connsiteY1" fmla="*/ 0 h 1092200"/>
              <a:gd name="connsiteX2" fmla="*/ 577345 w 6011334"/>
              <a:gd name="connsiteY2" fmla="*/ 0 h 1092200"/>
              <a:gd name="connsiteX3" fmla="*/ 1142071 w 6011334"/>
              <a:gd name="connsiteY3" fmla="*/ 0 h 1092200"/>
              <a:gd name="connsiteX4" fmla="*/ 1706797 w 6011334"/>
              <a:gd name="connsiteY4" fmla="*/ 0 h 1092200"/>
              <a:gd name="connsiteX5" fmla="*/ 2384468 w 6011334"/>
              <a:gd name="connsiteY5" fmla="*/ 0 h 1092200"/>
              <a:gd name="connsiteX6" fmla="*/ 2836249 w 6011334"/>
              <a:gd name="connsiteY6" fmla="*/ 0 h 1092200"/>
              <a:gd name="connsiteX7" fmla="*/ 3400975 w 6011334"/>
              <a:gd name="connsiteY7" fmla="*/ 0 h 1092200"/>
              <a:gd name="connsiteX8" fmla="*/ 3965701 w 6011334"/>
              <a:gd name="connsiteY8" fmla="*/ 0 h 1092200"/>
              <a:gd name="connsiteX9" fmla="*/ 4361009 w 6011334"/>
              <a:gd name="connsiteY9" fmla="*/ 0 h 1092200"/>
              <a:gd name="connsiteX10" fmla="*/ 4925735 w 6011334"/>
              <a:gd name="connsiteY10" fmla="*/ 0 h 1092200"/>
              <a:gd name="connsiteX11" fmla="*/ 5829297 w 6011334"/>
              <a:gd name="connsiteY11" fmla="*/ 0 h 1092200"/>
              <a:gd name="connsiteX12" fmla="*/ 6011334 w 6011334"/>
              <a:gd name="connsiteY12" fmla="*/ 182037 h 1092200"/>
              <a:gd name="connsiteX13" fmla="*/ 6011334 w 6011334"/>
              <a:gd name="connsiteY13" fmla="*/ 553381 h 1092200"/>
              <a:gd name="connsiteX14" fmla="*/ 6011334 w 6011334"/>
              <a:gd name="connsiteY14" fmla="*/ 910163 h 1092200"/>
              <a:gd name="connsiteX15" fmla="*/ 5829297 w 6011334"/>
              <a:gd name="connsiteY15" fmla="*/ 1092200 h 1092200"/>
              <a:gd name="connsiteX16" fmla="*/ 5433989 w 6011334"/>
              <a:gd name="connsiteY16" fmla="*/ 1092200 h 1092200"/>
              <a:gd name="connsiteX17" fmla="*/ 4925735 w 6011334"/>
              <a:gd name="connsiteY17" fmla="*/ 1092200 h 1092200"/>
              <a:gd name="connsiteX18" fmla="*/ 4304537 w 6011334"/>
              <a:gd name="connsiteY18" fmla="*/ 1092200 h 1092200"/>
              <a:gd name="connsiteX19" fmla="*/ 3626866 w 6011334"/>
              <a:gd name="connsiteY19" fmla="*/ 1092200 h 1092200"/>
              <a:gd name="connsiteX20" fmla="*/ 3231557 w 6011334"/>
              <a:gd name="connsiteY20" fmla="*/ 1092200 h 1092200"/>
              <a:gd name="connsiteX21" fmla="*/ 2779777 w 6011334"/>
              <a:gd name="connsiteY21" fmla="*/ 1092200 h 1092200"/>
              <a:gd name="connsiteX22" fmla="*/ 2215051 w 6011334"/>
              <a:gd name="connsiteY22" fmla="*/ 1092200 h 1092200"/>
              <a:gd name="connsiteX23" fmla="*/ 1819742 w 6011334"/>
              <a:gd name="connsiteY23" fmla="*/ 1092200 h 1092200"/>
              <a:gd name="connsiteX24" fmla="*/ 1255016 w 6011334"/>
              <a:gd name="connsiteY24" fmla="*/ 1092200 h 1092200"/>
              <a:gd name="connsiteX25" fmla="*/ 859708 w 6011334"/>
              <a:gd name="connsiteY25" fmla="*/ 1092200 h 1092200"/>
              <a:gd name="connsiteX26" fmla="*/ 182037 w 6011334"/>
              <a:gd name="connsiteY26" fmla="*/ 1092200 h 1092200"/>
              <a:gd name="connsiteX27" fmla="*/ 0 w 6011334"/>
              <a:gd name="connsiteY27" fmla="*/ 910163 h 1092200"/>
              <a:gd name="connsiteX28" fmla="*/ 0 w 6011334"/>
              <a:gd name="connsiteY28" fmla="*/ 531537 h 1092200"/>
              <a:gd name="connsiteX29" fmla="*/ 0 w 6011334"/>
              <a:gd name="connsiteY29" fmla="*/ 182037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11334" h="1092200" fill="none" extrusionOk="0">
                <a:moveTo>
                  <a:pt x="0" y="182037"/>
                </a:moveTo>
                <a:cubicBezTo>
                  <a:pt x="-4077" y="65268"/>
                  <a:pt x="72433" y="19909"/>
                  <a:pt x="182037" y="0"/>
                </a:cubicBezTo>
                <a:cubicBezTo>
                  <a:pt x="352452" y="-4518"/>
                  <a:pt x="486927" y="25165"/>
                  <a:pt x="577345" y="0"/>
                </a:cubicBezTo>
                <a:cubicBezTo>
                  <a:pt x="667763" y="-25165"/>
                  <a:pt x="904525" y="11116"/>
                  <a:pt x="1142071" y="0"/>
                </a:cubicBezTo>
                <a:cubicBezTo>
                  <a:pt x="1379617" y="-11116"/>
                  <a:pt x="1510505" y="8745"/>
                  <a:pt x="1706797" y="0"/>
                </a:cubicBezTo>
                <a:cubicBezTo>
                  <a:pt x="1903089" y="-8745"/>
                  <a:pt x="2174725" y="25315"/>
                  <a:pt x="2384468" y="0"/>
                </a:cubicBezTo>
                <a:cubicBezTo>
                  <a:pt x="2594211" y="-25315"/>
                  <a:pt x="2695077" y="37512"/>
                  <a:pt x="2836249" y="0"/>
                </a:cubicBezTo>
                <a:cubicBezTo>
                  <a:pt x="2977421" y="-37512"/>
                  <a:pt x="3244153" y="66787"/>
                  <a:pt x="3400975" y="0"/>
                </a:cubicBezTo>
                <a:cubicBezTo>
                  <a:pt x="3557797" y="-66787"/>
                  <a:pt x="3710040" y="5329"/>
                  <a:pt x="3965701" y="0"/>
                </a:cubicBezTo>
                <a:cubicBezTo>
                  <a:pt x="4221362" y="-5329"/>
                  <a:pt x="4172624" y="21"/>
                  <a:pt x="4361009" y="0"/>
                </a:cubicBezTo>
                <a:cubicBezTo>
                  <a:pt x="4549394" y="-21"/>
                  <a:pt x="4711897" y="22995"/>
                  <a:pt x="4925735" y="0"/>
                </a:cubicBezTo>
                <a:cubicBezTo>
                  <a:pt x="5139573" y="-22995"/>
                  <a:pt x="5443941" y="7137"/>
                  <a:pt x="5829297" y="0"/>
                </a:cubicBezTo>
                <a:cubicBezTo>
                  <a:pt x="5926566" y="3170"/>
                  <a:pt x="6010754" y="73838"/>
                  <a:pt x="6011334" y="182037"/>
                </a:cubicBezTo>
                <a:cubicBezTo>
                  <a:pt x="6025460" y="359137"/>
                  <a:pt x="6010480" y="460695"/>
                  <a:pt x="6011334" y="553381"/>
                </a:cubicBezTo>
                <a:cubicBezTo>
                  <a:pt x="6012188" y="646067"/>
                  <a:pt x="6003467" y="826835"/>
                  <a:pt x="6011334" y="910163"/>
                </a:cubicBezTo>
                <a:cubicBezTo>
                  <a:pt x="6013644" y="1035655"/>
                  <a:pt x="5945454" y="1116576"/>
                  <a:pt x="5829297" y="1092200"/>
                </a:cubicBezTo>
                <a:cubicBezTo>
                  <a:pt x="5673168" y="1096519"/>
                  <a:pt x="5577468" y="1064449"/>
                  <a:pt x="5433989" y="1092200"/>
                </a:cubicBezTo>
                <a:cubicBezTo>
                  <a:pt x="5290510" y="1119951"/>
                  <a:pt x="5084287" y="1070907"/>
                  <a:pt x="4925735" y="1092200"/>
                </a:cubicBezTo>
                <a:cubicBezTo>
                  <a:pt x="4767183" y="1113493"/>
                  <a:pt x="4528350" y="1020567"/>
                  <a:pt x="4304537" y="1092200"/>
                </a:cubicBezTo>
                <a:cubicBezTo>
                  <a:pt x="4080724" y="1163833"/>
                  <a:pt x="3785155" y="1029298"/>
                  <a:pt x="3626866" y="1092200"/>
                </a:cubicBezTo>
                <a:cubicBezTo>
                  <a:pt x="3468577" y="1155102"/>
                  <a:pt x="3387311" y="1054493"/>
                  <a:pt x="3231557" y="1092200"/>
                </a:cubicBezTo>
                <a:cubicBezTo>
                  <a:pt x="3075803" y="1129907"/>
                  <a:pt x="2983755" y="1090104"/>
                  <a:pt x="2779777" y="1092200"/>
                </a:cubicBezTo>
                <a:cubicBezTo>
                  <a:pt x="2575799" y="1094296"/>
                  <a:pt x="2458391" y="1050462"/>
                  <a:pt x="2215051" y="1092200"/>
                </a:cubicBezTo>
                <a:cubicBezTo>
                  <a:pt x="1971711" y="1133938"/>
                  <a:pt x="1955753" y="1077022"/>
                  <a:pt x="1819742" y="1092200"/>
                </a:cubicBezTo>
                <a:cubicBezTo>
                  <a:pt x="1683731" y="1107378"/>
                  <a:pt x="1395006" y="1066657"/>
                  <a:pt x="1255016" y="1092200"/>
                </a:cubicBezTo>
                <a:cubicBezTo>
                  <a:pt x="1115026" y="1117743"/>
                  <a:pt x="968348" y="1054239"/>
                  <a:pt x="859708" y="1092200"/>
                </a:cubicBezTo>
                <a:cubicBezTo>
                  <a:pt x="751068" y="1130161"/>
                  <a:pt x="325085" y="1073307"/>
                  <a:pt x="182037" y="1092200"/>
                </a:cubicBezTo>
                <a:cubicBezTo>
                  <a:pt x="74450" y="1071939"/>
                  <a:pt x="-1985" y="1028060"/>
                  <a:pt x="0" y="910163"/>
                </a:cubicBezTo>
                <a:cubicBezTo>
                  <a:pt x="-9896" y="821807"/>
                  <a:pt x="6984" y="640016"/>
                  <a:pt x="0" y="531537"/>
                </a:cubicBezTo>
                <a:cubicBezTo>
                  <a:pt x="-6984" y="423058"/>
                  <a:pt x="21760" y="342039"/>
                  <a:pt x="0" y="182037"/>
                </a:cubicBezTo>
                <a:close/>
              </a:path>
              <a:path w="6011334" h="1092200" stroke="0" extrusionOk="0">
                <a:moveTo>
                  <a:pt x="0" y="182037"/>
                </a:moveTo>
                <a:cubicBezTo>
                  <a:pt x="-9062" y="75504"/>
                  <a:pt x="100618" y="-13184"/>
                  <a:pt x="182037" y="0"/>
                </a:cubicBezTo>
                <a:cubicBezTo>
                  <a:pt x="302275" y="-7908"/>
                  <a:pt x="439657" y="23672"/>
                  <a:pt x="690290" y="0"/>
                </a:cubicBezTo>
                <a:cubicBezTo>
                  <a:pt x="940923" y="-23672"/>
                  <a:pt x="1079264" y="23139"/>
                  <a:pt x="1198544" y="0"/>
                </a:cubicBezTo>
                <a:cubicBezTo>
                  <a:pt x="1317824" y="-23139"/>
                  <a:pt x="1537185" y="54038"/>
                  <a:pt x="1819742" y="0"/>
                </a:cubicBezTo>
                <a:cubicBezTo>
                  <a:pt x="2102299" y="-54038"/>
                  <a:pt x="2138360" y="65366"/>
                  <a:pt x="2440941" y="0"/>
                </a:cubicBezTo>
                <a:cubicBezTo>
                  <a:pt x="2743522" y="-65366"/>
                  <a:pt x="2652757" y="32467"/>
                  <a:pt x="2836249" y="0"/>
                </a:cubicBezTo>
                <a:cubicBezTo>
                  <a:pt x="3019741" y="-32467"/>
                  <a:pt x="3189448" y="39112"/>
                  <a:pt x="3457448" y="0"/>
                </a:cubicBezTo>
                <a:cubicBezTo>
                  <a:pt x="3725448" y="-39112"/>
                  <a:pt x="3831946" y="11448"/>
                  <a:pt x="4022174" y="0"/>
                </a:cubicBezTo>
                <a:cubicBezTo>
                  <a:pt x="4212402" y="-11448"/>
                  <a:pt x="4503625" y="40681"/>
                  <a:pt x="4643372" y="0"/>
                </a:cubicBezTo>
                <a:cubicBezTo>
                  <a:pt x="4783119" y="-40681"/>
                  <a:pt x="4938003" y="34825"/>
                  <a:pt x="5095153" y="0"/>
                </a:cubicBezTo>
                <a:cubicBezTo>
                  <a:pt x="5252303" y="-34825"/>
                  <a:pt x="5660626" y="7964"/>
                  <a:pt x="5829297" y="0"/>
                </a:cubicBezTo>
                <a:cubicBezTo>
                  <a:pt x="5911614" y="14112"/>
                  <a:pt x="5996323" y="101831"/>
                  <a:pt x="6011334" y="182037"/>
                </a:cubicBezTo>
                <a:cubicBezTo>
                  <a:pt x="6023584" y="294213"/>
                  <a:pt x="6000562" y="403439"/>
                  <a:pt x="6011334" y="524256"/>
                </a:cubicBezTo>
                <a:cubicBezTo>
                  <a:pt x="6022106" y="645073"/>
                  <a:pt x="5976304" y="739835"/>
                  <a:pt x="6011334" y="910163"/>
                </a:cubicBezTo>
                <a:cubicBezTo>
                  <a:pt x="6029371" y="991773"/>
                  <a:pt x="5908571" y="1097846"/>
                  <a:pt x="5829297" y="1092200"/>
                </a:cubicBezTo>
                <a:cubicBezTo>
                  <a:pt x="5652489" y="1141640"/>
                  <a:pt x="5512664" y="1069016"/>
                  <a:pt x="5208098" y="1092200"/>
                </a:cubicBezTo>
                <a:cubicBezTo>
                  <a:pt x="4903532" y="1115384"/>
                  <a:pt x="4985008" y="1089608"/>
                  <a:pt x="4812790" y="1092200"/>
                </a:cubicBezTo>
                <a:cubicBezTo>
                  <a:pt x="4640572" y="1094792"/>
                  <a:pt x="4522008" y="1040821"/>
                  <a:pt x="4361009" y="1092200"/>
                </a:cubicBezTo>
                <a:cubicBezTo>
                  <a:pt x="4200010" y="1143579"/>
                  <a:pt x="3917217" y="1061343"/>
                  <a:pt x="3796283" y="1092200"/>
                </a:cubicBezTo>
                <a:cubicBezTo>
                  <a:pt x="3675349" y="1123057"/>
                  <a:pt x="3363595" y="1054235"/>
                  <a:pt x="3118612" y="1092200"/>
                </a:cubicBezTo>
                <a:cubicBezTo>
                  <a:pt x="2873629" y="1130165"/>
                  <a:pt x="2858488" y="1081741"/>
                  <a:pt x="2723304" y="1092200"/>
                </a:cubicBezTo>
                <a:cubicBezTo>
                  <a:pt x="2588120" y="1102659"/>
                  <a:pt x="2334365" y="1089289"/>
                  <a:pt x="2045633" y="1092200"/>
                </a:cubicBezTo>
                <a:cubicBezTo>
                  <a:pt x="1756901" y="1095111"/>
                  <a:pt x="1697316" y="1080772"/>
                  <a:pt x="1537379" y="1092200"/>
                </a:cubicBezTo>
                <a:cubicBezTo>
                  <a:pt x="1377442" y="1103628"/>
                  <a:pt x="1226051" y="1080608"/>
                  <a:pt x="1029126" y="1092200"/>
                </a:cubicBezTo>
                <a:cubicBezTo>
                  <a:pt x="832201" y="1103792"/>
                  <a:pt x="589439" y="1082589"/>
                  <a:pt x="182037" y="1092200"/>
                </a:cubicBezTo>
                <a:cubicBezTo>
                  <a:pt x="96357" y="1071730"/>
                  <a:pt x="-1534" y="1015607"/>
                  <a:pt x="0" y="910163"/>
                </a:cubicBezTo>
                <a:cubicBezTo>
                  <a:pt x="-15918" y="796596"/>
                  <a:pt x="37662" y="718914"/>
                  <a:pt x="0" y="546100"/>
                </a:cubicBezTo>
                <a:cubicBezTo>
                  <a:pt x="-37662" y="373286"/>
                  <a:pt x="23036" y="336628"/>
                  <a:pt x="0" y="182037"/>
                </a:cubicBezTo>
                <a:close/>
              </a:path>
            </a:pathLst>
          </a:custGeom>
          <a:ln w="1905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36450217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Вопрос 2</a:t>
            </a:r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EC7A8F79-57B4-376B-D9FB-8582F4E4F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4776" y="5286011"/>
            <a:ext cx="3556000" cy="953029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компас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FBBBF0A2-CBBB-6362-54E5-C77313773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7667" y="5279701"/>
            <a:ext cx="3860800" cy="953029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продукты</a:t>
            </a: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25F1739F-F553-4F31-86EE-FA06A8D78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2269" y="3764407"/>
            <a:ext cx="4470400" cy="953029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сапоги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50C16307-CBC6-64F6-3A27-7BE3EF2B6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703" y="1599168"/>
            <a:ext cx="9643533" cy="15696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800" b="1" dirty="0">
                <a:latin typeface="+mn-lt"/>
                <a:cs typeface="Times New Roman" panose="02020603050405020304" pitchFamily="18" charset="0"/>
              </a:rPr>
              <a:t>Что нужно взять с собой, </a:t>
            </a:r>
            <a:br>
              <a:rPr lang="ru-RU" altLang="ru-RU" sz="4800" b="1" dirty="0">
                <a:latin typeface="+mn-lt"/>
                <a:cs typeface="Times New Roman" panose="02020603050405020304" pitchFamily="18" charset="0"/>
              </a:rPr>
            </a:br>
            <a:r>
              <a:rPr lang="ru-RU" altLang="ru-RU" sz="4800" b="1" dirty="0">
                <a:latin typeface="+mn-lt"/>
                <a:cs typeface="Times New Roman" panose="02020603050405020304" pitchFamily="18" charset="0"/>
              </a:rPr>
              <a:t>чтобы не заблудиться?</a:t>
            </a:r>
          </a:p>
        </p:txBody>
      </p:sp>
    </p:spTree>
    <p:extLst>
      <p:ext uri="{BB962C8B-B14F-4D97-AF65-F5344CB8AC3E}">
        <p14:creationId xmlns:p14="http://schemas.microsoft.com/office/powerpoint/2010/main" val="352911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2D94AC6-057C-1EC4-343B-07C68FEB3DF9}"/>
              </a:ext>
            </a:extLst>
          </p:cNvPr>
          <p:cNvSpPr/>
          <p:nvPr/>
        </p:nvSpPr>
        <p:spPr>
          <a:xfrm>
            <a:off x="2709333" y="245533"/>
            <a:ext cx="6011334" cy="1092200"/>
          </a:xfrm>
          <a:custGeom>
            <a:avLst/>
            <a:gdLst>
              <a:gd name="connsiteX0" fmla="*/ 0 w 6011334"/>
              <a:gd name="connsiteY0" fmla="*/ 182037 h 1092200"/>
              <a:gd name="connsiteX1" fmla="*/ 182037 w 6011334"/>
              <a:gd name="connsiteY1" fmla="*/ 0 h 1092200"/>
              <a:gd name="connsiteX2" fmla="*/ 577345 w 6011334"/>
              <a:gd name="connsiteY2" fmla="*/ 0 h 1092200"/>
              <a:gd name="connsiteX3" fmla="*/ 1142071 w 6011334"/>
              <a:gd name="connsiteY3" fmla="*/ 0 h 1092200"/>
              <a:gd name="connsiteX4" fmla="*/ 1706797 w 6011334"/>
              <a:gd name="connsiteY4" fmla="*/ 0 h 1092200"/>
              <a:gd name="connsiteX5" fmla="*/ 2384468 w 6011334"/>
              <a:gd name="connsiteY5" fmla="*/ 0 h 1092200"/>
              <a:gd name="connsiteX6" fmla="*/ 2836249 w 6011334"/>
              <a:gd name="connsiteY6" fmla="*/ 0 h 1092200"/>
              <a:gd name="connsiteX7" fmla="*/ 3400975 w 6011334"/>
              <a:gd name="connsiteY7" fmla="*/ 0 h 1092200"/>
              <a:gd name="connsiteX8" fmla="*/ 3965701 w 6011334"/>
              <a:gd name="connsiteY8" fmla="*/ 0 h 1092200"/>
              <a:gd name="connsiteX9" fmla="*/ 4361009 w 6011334"/>
              <a:gd name="connsiteY9" fmla="*/ 0 h 1092200"/>
              <a:gd name="connsiteX10" fmla="*/ 4925735 w 6011334"/>
              <a:gd name="connsiteY10" fmla="*/ 0 h 1092200"/>
              <a:gd name="connsiteX11" fmla="*/ 5829297 w 6011334"/>
              <a:gd name="connsiteY11" fmla="*/ 0 h 1092200"/>
              <a:gd name="connsiteX12" fmla="*/ 6011334 w 6011334"/>
              <a:gd name="connsiteY12" fmla="*/ 182037 h 1092200"/>
              <a:gd name="connsiteX13" fmla="*/ 6011334 w 6011334"/>
              <a:gd name="connsiteY13" fmla="*/ 553381 h 1092200"/>
              <a:gd name="connsiteX14" fmla="*/ 6011334 w 6011334"/>
              <a:gd name="connsiteY14" fmla="*/ 910163 h 1092200"/>
              <a:gd name="connsiteX15" fmla="*/ 5829297 w 6011334"/>
              <a:gd name="connsiteY15" fmla="*/ 1092200 h 1092200"/>
              <a:gd name="connsiteX16" fmla="*/ 5433989 w 6011334"/>
              <a:gd name="connsiteY16" fmla="*/ 1092200 h 1092200"/>
              <a:gd name="connsiteX17" fmla="*/ 4925735 w 6011334"/>
              <a:gd name="connsiteY17" fmla="*/ 1092200 h 1092200"/>
              <a:gd name="connsiteX18" fmla="*/ 4304537 w 6011334"/>
              <a:gd name="connsiteY18" fmla="*/ 1092200 h 1092200"/>
              <a:gd name="connsiteX19" fmla="*/ 3626866 w 6011334"/>
              <a:gd name="connsiteY19" fmla="*/ 1092200 h 1092200"/>
              <a:gd name="connsiteX20" fmla="*/ 3231557 w 6011334"/>
              <a:gd name="connsiteY20" fmla="*/ 1092200 h 1092200"/>
              <a:gd name="connsiteX21" fmla="*/ 2779777 w 6011334"/>
              <a:gd name="connsiteY21" fmla="*/ 1092200 h 1092200"/>
              <a:gd name="connsiteX22" fmla="*/ 2215051 w 6011334"/>
              <a:gd name="connsiteY22" fmla="*/ 1092200 h 1092200"/>
              <a:gd name="connsiteX23" fmla="*/ 1819742 w 6011334"/>
              <a:gd name="connsiteY23" fmla="*/ 1092200 h 1092200"/>
              <a:gd name="connsiteX24" fmla="*/ 1255016 w 6011334"/>
              <a:gd name="connsiteY24" fmla="*/ 1092200 h 1092200"/>
              <a:gd name="connsiteX25" fmla="*/ 859708 w 6011334"/>
              <a:gd name="connsiteY25" fmla="*/ 1092200 h 1092200"/>
              <a:gd name="connsiteX26" fmla="*/ 182037 w 6011334"/>
              <a:gd name="connsiteY26" fmla="*/ 1092200 h 1092200"/>
              <a:gd name="connsiteX27" fmla="*/ 0 w 6011334"/>
              <a:gd name="connsiteY27" fmla="*/ 910163 h 1092200"/>
              <a:gd name="connsiteX28" fmla="*/ 0 w 6011334"/>
              <a:gd name="connsiteY28" fmla="*/ 531537 h 1092200"/>
              <a:gd name="connsiteX29" fmla="*/ 0 w 6011334"/>
              <a:gd name="connsiteY29" fmla="*/ 182037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11334" h="1092200" fill="none" extrusionOk="0">
                <a:moveTo>
                  <a:pt x="0" y="182037"/>
                </a:moveTo>
                <a:cubicBezTo>
                  <a:pt x="-4077" y="65268"/>
                  <a:pt x="72433" y="19909"/>
                  <a:pt x="182037" y="0"/>
                </a:cubicBezTo>
                <a:cubicBezTo>
                  <a:pt x="352452" y="-4518"/>
                  <a:pt x="486927" y="25165"/>
                  <a:pt x="577345" y="0"/>
                </a:cubicBezTo>
                <a:cubicBezTo>
                  <a:pt x="667763" y="-25165"/>
                  <a:pt x="904525" y="11116"/>
                  <a:pt x="1142071" y="0"/>
                </a:cubicBezTo>
                <a:cubicBezTo>
                  <a:pt x="1379617" y="-11116"/>
                  <a:pt x="1510505" y="8745"/>
                  <a:pt x="1706797" y="0"/>
                </a:cubicBezTo>
                <a:cubicBezTo>
                  <a:pt x="1903089" y="-8745"/>
                  <a:pt x="2174725" y="25315"/>
                  <a:pt x="2384468" y="0"/>
                </a:cubicBezTo>
                <a:cubicBezTo>
                  <a:pt x="2594211" y="-25315"/>
                  <a:pt x="2695077" y="37512"/>
                  <a:pt x="2836249" y="0"/>
                </a:cubicBezTo>
                <a:cubicBezTo>
                  <a:pt x="2977421" y="-37512"/>
                  <a:pt x="3244153" y="66787"/>
                  <a:pt x="3400975" y="0"/>
                </a:cubicBezTo>
                <a:cubicBezTo>
                  <a:pt x="3557797" y="-66787"/>
                  <a:pt x="3710040" y="5329"/>
                  <a:pt x="3965701" y="0"/>
                </a:cubicBezTo>
                <a:cubicBezTo>
                  <a:pt x="4221362" y="-5329"/>
                  <a:pt x="4172624" y="21"/>
                  <a:pt x="4361009" y="0"/>
                </a:cubicBezTo>
                <a:cubicBezTo>
                  <a:pt x="4549394" y="-21"/>
                  <a:pt x="4711897" y="22995"/>
                  <a:pt x="4925735" y="0"/>
                </a:cubicBezTo>
                <a:cubicBezTo>
                  <a:pt x="5139573" y="-22995"/>
                  <a:pt x="5443941" y="7137"/>
                  <a:pt x="5829297" y="0"/>
                </a:cubicBezTo>
                <a:cubicBezTo>
                  <a:pt x="5926566" y="3170"/>
                  <a:pt x="6010754" y="73838"/>
                  <a:pt x="6011334" y="182037"/>
                </a:cubicBezTo>
                <a:cubicBezTo>
                  <a:pt x="6025460" y="359137"/>
                  <a:pt x="6010480" y="460695"/>
                  <a:pt x="6011334" y="553381"/>
                </a:cubicBezTo>
                <a:cubicBezTo>
                  <a:pt x="6012188" y="646067"/>
                  <a:pt x="6003467" y="826835"/>
                  <a:pt x="6011334" y="910163"/>
                </a:cubicBezTo>
                <a:cubicBezTo>
                  <a:pt x="6013644" y="1035655"/>
                  <a:pt x="5945454" y="1116576"/>
                  <a:pt x="5829297" y="1092200"/>
                </a:cubicBezTo>
                <a:cubicBezTo>
                  <a:pt x="5673168" y="1096519"/>
                  <a:pt x="5577468" y="1064449"/>
                  <a:pt x="5433989" y="1092200"/>
                </a:cubicBezTo>
                <a:cubicBezTo>
                  <a:pt x="5290510" y="1119951"/>
                  <a:pt x="5084287" y="1070907"/>
                  <a:pt x="4925735" y="1092200"/>
                </a:cubicBezTo>
                <a:cubicBezTo>
                  <a:pt x="4767183" y="1113493"/>
                  <a:pt x="4528350" y="1020567"/>
                  <a:pt x="4304537" y="1092200"/>
                </a:cubicBezTo>
                <a:cubicBezTo>
                  <a:pt x="4080724" y="1163833"/>
                  <a:pt x="3785155" y="1029298"/>
                  <a:pt x="3626866" y="1092200"/>
                </a:cubicBezTo>
                <a:cubicBezTo>
                  <a:pt x="3468577" y="1155102"/>
                  <a:pt x="3387311" y="1054493"/>
                  <a:pt x="3231557" y="1092200"/>
                </a:cubicBezTo>
                <a:cubicBezTo>
                  <a:pt x="3075803" y="1129907"/>
                  <a:pt x="2983755" y="1090104"/>
                  <a:pt x="2779777" y="1092200"/>
                </a:cubicBezTo>
                <a:cubicBezTo>
                  <a:pt x="2575799" y="1094296"/>
                  <a:pt x="2458391" y="1050462"/>
                  <a:pt x="2215051" y="1092200"/>
                </a:cubicBezTo>
                <a:cubicBezTo>
                  <a:pt x="1971711" y="1133938"/>
                  <a:pt x="1955753" y="1077022"/>
                  <a:pt x="1819742" y="1092200"/>
                </a:cubicBezTo>
                <a:cubicBezTo>
                  <a:pt x="1683731" y="1107378"/>
                  <a:pt x="1395006" y="1066657"/>
                  <a:pt x="1255016" y="1092200"/>
                </a:cubicBezTo>
                <a:cubicBezTo>
                  <a:pt x="1115026" y="1117743"/>
                  <a:pt x="968348" y="1054239"/>
                  <a:pt x="859708" y="1092200"/>
                </a:cubicBezTo>
                <a:cubicBezTo>
                  <a:pt x="751068" y="1130161"/>
                  <a:pt x="325085" y="1073307"/>
                  <a:pt x="182037" y="1092200"/>
                </a:cubicBezTo>
                <a:cubicBezTo>
                  <a:pt x="74450" y="1071939"/>
                  <a:pt x="-1985" y="1028060"/>
                  <a:pt x="0" y="910163"/>
                </a:cubicBezTo>
                <a:cubicBezTo>
                  <a:pt x="-9896" y="821807"/>
                  <a:pt x="6984" y="640016"/>
                  <a:pt x="0" y="531537"/>
                </a:cubicBezTo>
                <a:cubicBezTo>
                  <a:pt x="-6984" y="423058"/>
                  <a:pt x="21760" y="342039"/>
                  <a:pt x="0" y="182037"/>
                </a:cubicBezTo>
                <a:close/>
              </a:path>
              <a:path w="6011334" h="1092200" stroke="0" extrusionOk="0">
                <a:moveTo>
                  <a:pt x="0" y="182037"/>
                </a:moveTo>
                <a:cubicBezTo>
                  <a:pt x="-9062" y="75504"/>
                  <a:pt x="100618" y="-13184"/>
                  <a:pt x="182037" y="0"/>
                </a:cubicBezTo>
                <a:cubicBezTo>
                  <a:pt x="302275" y="-7908"/>
                  <a:pt x="439657" y="23672"/>
                  <a:pt x="690290" y="0"/>
                </a:cubicBezTo>
                <a:cubicBezTo>
                  <a:pt x="940923" y="-23672"/>
                  <a:pt x="1079264" y="23139"/>
                  <a:pt x="1198544" y="0"/>
                </a:cubicBezTo>
                <a:cubicBezTo>
                  <a:pt x="1317824" y="-23139"/>
                  <a:pt x="1537185" y="54038"/>
                  <a:pt x="1819742" y="0"/>
                </a:cubicBezTo>
                <a:cubicBezTo>
                  <a:pt x="2102299" y="-54038"/>
                  <a:pt x="2138360" y="65366"/>
                  <a:pt x="2440941" y="0"/>
                </a:cubicBezTo>
                <a:cubicBezTo>
                  <a:pt x="2743522" y="-65366"/>
                  <a:pt x="2652757" y="32467"/>
                  <a:pt x="2836249" y="0"/>
                </a:cubicBezTo>
                <a:cubicBezTo>
                  <a:pt x="3019741" y="-32467"/>
                  <a:pt x="3189448" y="39112"/>
                  <a:pt x="3457448" y="0"/>
                </a:cubicBezTo>
                <a:cubicBezTo>
                  <a:pt x="3725448" y="-39112"/>
                  <a:pt x="3831946" y="11448"/>
                  <a:pt x="4022174" y="0"/>
                </a:cubicBezTo>
                <a:cubicBezTo>
                  <a:pt x="4212402" y="-11448"/>
                  <a:pt x="4503625" y="40681"/>
                  <a:pt x="4643372" y="0"/>
                </a:cubicBezTo>
                <a:cubicBezTo>
                  <a:pt x="4783119" y="-40681"/>
                  <a:pt x="4938003" y="34825"/>
                  <a:pt x="5095153" y="0"/>
                </a:cubicBezTo>
                <a:cubicBezTo>
                  <a:pt x="5252303" y="-34825"/>
                  <a:pt x="5660626" y="7964"/>
                  <a:pt x="5829297" y="0"/>
                </a:cubicBezTo>
                <a:cubicBezTo>
                  <a:pt x="5911614" y="14112"/>
                  <a:pt x="5996323" y="101831"/>
                  <a:pt x="6011334" y="182037"/>
                </a:cubicBezTo>
                <a:cubicBezTo>
                  <a:pt x="6023584" y="294213"/>
                  <a:pt x="6000562" y="403439"/>
                  <a:pt x="6011334" y="524256"/>
                </a:cubicBezTo>
                <a:cubicBezTo>
                  <a:pt x="6022106" y="645073"/>
                  <a:pt x="5976304" y="739835"/>
                  <a:pt x="6011334" y="910163"/>
                </a:cubicBezTo>
                <a:cubicBezTo>
                  <a:pt x="6029371" y="991773"/>
                  <a:pt x="5908571" y="1097846"/>
                  <a:pt x="5829297" y="1092200"/>
                </a:cubicBezTo>
                <a:cubicBezTo>
                  <a:pt x="5652489" y="1141640"/>
                  <a:pt x="5512664" y="1069016"/>
                  <a:pt x="5208098" y="1092200"/>
                </a:cubicBezTo>
                <a:cubicBezTo>
                  <a:pt x="4903532" y="1115384"/>
                  <a:pt x="4985008" y="1089608"/>
                  <a:pt x="4812790" y="1092200"/>
                </a:cubicBezTo>
                <a:cubicBezTo>
                  <a:pt x="4640572" y="1094792"/>
                  <a:pt x="4522008" y="1040821"/>
                  <a:pt x="4361009" y="1092200"/>
                </a:cubicBezTo>
                <a:cubicBezTo>
                  <a:pt x="4200010" y="1143579"/>
                  <a:pt x="3917217" y="1061343"/>
                  <a:pt x="3796283" y="1092200"/>
                </a:cubicBezTo>
                <a:cubicBezTo>
                  <a:pt x="3675349" y="1123057"/>
                  <a:pt x="3363595" y="1054235"/>
                  <a:pt x="3118612" y="1092200"/>
                </a:cubicBezTo>
                <a:cubicBezTo>
                  <a:pt x="2873629" y="1130165"/>
                  <a:pt x="2858488" y="1081741"/>
                  <a:pt x="2723304" y="1092200"/>
                </a:cubicBezTo>
                <a:cubicBezTo>
                  <a:pt x="2588120" y="1102659"/>
                  <a:pt x="2334365" y="1089289"/>
                  <a:pt x="2045633" y="1092200"/>
                </a:cubicBezTo>
                <a:cubicBezTo>
                  <a:pt x="1756901" y="1095111"/>
                  <a:pt x="1697316" y="1080772"/>
                  <a:pt x="1537379" y="1092200"/>
                </a:cubicBezTo>
                <a:cubicBezTo>
                  <a:pt x="1377442" y="1103628"/>
                  <a:pt x="1226051" y="1080608"/>
                  <a:pt x="1029126" y="1092200"/>
                </a:cubicBezTo>
                <a:cubicBezTo>
                  <a:pt x="832201" y="1103792"/>
                  <a:pt x="589439" y="1082589"/>
                  <a:pt x="182037" y="1092200"/>
                </a:cubicBezTo>
                <a:cubicBezTo>
                  <a:pt x="96357" y="1071730"/>
                  <a:pt x="-1534" y="1015607"/>
                  <a:pt x="0" y="910163"/>
                </a:cubicBezTo>
                <a:cubicBezTo>
                  <a:pt x="-15918" y="796596"/>
                  <a:pt x="37662" y="718914"/>
                  <a:pt x="0" y="546100"/>
                </a:cubicBezTo>
                <a:cubicBezTo>
                  <a:pt x="-37662" y="373286"/>
                  <a:pt x="23036" y="336628"/>
                  <a:pt x="0" y="182037"/>
                </a:cubicBezTo>
                <a:close/>
              </a:path>
            </a:pathLst>
          </a:custGeom>
          <a:ln w="1905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36450217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Вопрос 3</a:t>
            </a:r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EC7A8F79-57B4-376B-D9FB-8582F4E4F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9976" y="5235617"/>
            <a:ext cx="3556000" cy="953029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костёр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FBBBF0A2-CBBB-6362-54E5-C77313773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0267" y="5235616"/>
            <a:ext cx="3860800" cy="953029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мусор</a:t>
            </a: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25F1739F-F553-4F31-86EE-FA06A8D78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5925" y="3806904"/>
            <a:ext cx="5284742" cy="953029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остатки пищи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50C16307-CBC6-64F6-3A27-7BE3EF2B6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703" y="1599168"/>
            <a:ext cx="9643533" cy="15696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800" b="1" dirty="0">
                <a:latin typeface="+mn-lt"/>
                <a:cs typeface="Times New Roman" panose="02020603050405020304" pitchFamily="18" charset="0"/>
              </a:rPr>
              <a:t>Что нужно залить водой перед уходом из леса?</a:t>
            </a:r>
          </a:p>
        </p:txBody>
      </p:sp>
    </p:spTree>
    <p:extLst>
      <p:ext uri="{BB962C8B-B14F-4D97-AF65-F5344CB8AC3E}">
        <p14:creationId xmlns:p14="http://schemas.microsoft.com/office/powerpoint/2010/main" val="234355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2D94AC6-057C-1EC4-343B-07C68FEB3DF9}"/>
              </a:ext>
            </a:extLst>
          </p:cNvPr>
          <p:cNvSpPr/>
          <p:nvPr/>
        </p:nvSpPr>
        <p:spPr>
          <a:xfrm>
            <a:off x="2709333" y="245533"/>
            <a:ext cx="6011334" cy="1092200"/>
          </a:xfrm>
          <a:custGeom>
            <a:avLst/>
            <a:gdLst>
              <a:gd name="connsiteX0" fmla="*/ 0 w 6011334"/>
              <a:gd name="connsiteY0" fmla="*/ 182037 h 1092200"/>
              <a:gd name="connsiteX1" fmla="*/ 182037 w 6011334"/>
              <a:gd name="connsiteY1" fmla="*/ 0 h 1092200"/>
              <a:gd name="connsiteX2" fmla="*/ 577345 w 6011334"/>
              <a:gd name="connsiteY2" fmla="*/ 0 h 1092200"/>
              <a:gd name="connsiteX3" fmla="*/ 1142071 w 6011334"/>
              <a:gd name="connsiteY3" fmla="*/ 0 h 1092200"/>
              <a:gd name="connsiteX4" fmla="*/ 1706797 w 6011334"/>
              <a:gd name="connsiteY4" fmla="*/ 0 h 1092200"/>
              <a:gd name="connsiteX5" fmla="*/ 2384468 w 6011334"/>
              <a:gd name="connsiteY5" fmla="*/ 0 h 1092200"/>
              <a:gd name="connsiteX6" fmla="*/ 2836249 w 6011334"/>
              <a:gd name="connsiteY6" fmla="*/ 0 h 1092200"/>
              <a:gd name="connsiteX7" fmla="*/ 3400975 w 6011334"/>
              <a:gd name="connsiteY7" fmla="*/ 0 h 1092200"/>
              <a:gd name="connsiteX8" fmla="*/ 3965701 w 6011334"/>
              <a:gd name="connsiteY8" fmla="*/ 0 h 1092200"/>
              <a:gd name="connsiteX9" fmla="*/ 4361009 w 6011334"/>
              <a:gd name="connsiteY9" fmla="*/ 0 h 1092200"/>
              <a:gd name="connsiteX10" fmla="*/ 4925735 w 6011334"/>
              <a:gd name="connsiteY10" fmla="*/ 0 h 1092200"/>
              <a:gd name="connsiteX11" fmla="*/ 5829297 w 6011334"/>
              <a:gd name="connsiteY11" fmla="*/ 0 h 1092200"/>
              <a:gd name="connsiteX12" fmla="*/ 6011334 w 6011334"/>
              <a:gd name="connsiteY12" fmla="*/ 182037 h 1092200"/>
              <a:gd name="connsiteX13" fmla="*/ 6011334 w 6011334"/>
              <a:gd name="connsiteY13" fmla="*/ 553381 h 1092200"/>
              <a:gd name="connsiteX14" fmla="*/ 6011334 w 6011334"/>
              <a:gd name="connsiteY14" fmla="*/ 910163 h 1092200"/>
              <a:gd name="connsiteX15" fmla="*/ 5829297 w 6011334"/>
              <a:gd name="connsiteY15" fmla="*/ 1092200 h 1092200"/>
              <a:gd name="connsiteX16" fmla="*/ 5433989 w 6011334"/>
              <a:gd name="connsiteY16" fmla="*/ 1092200 h 1092200"/>
              <a:gd name="connsiteX17" fmla="*/ 4925735 w 6011334"/>
              <a:gd name="connsiteY17" fmla="*/ 1092200 h 1092200"/>
              <a:gd name="connsiteX18" fmla="*/ 4304537 w 6011334"/>
              <a:gd name="connsiteY18" fmla="*/ 1092200 h 1092200"/>
              <a:gd name="connsiteX19" fmla="*/ 3626866 w 6011334"/>
              <a:gd name="connsiteY19" fmla="*/ 1092200 h 1092200"/>
              <a:gd name="connsiteX20" fmla="*/ 3231557 w 6011334"/>
              <a:gd name="connsiteY20" fmla="*/ 1092200 h 1092200"/>
              <a:gd name="connsiteX21" fmla="*/ 2779777 w 6011334"/>
              <a:gd name="connsiteY21" fmla="*/ 1092200 h 1092200"/>
              <a:gd name="connsiteX22" fmla="*/ 2215051 w 6011334"/>
              <a:gd name="connsiteY22" fmla="*/ 1092200 h 1092200"/>
              <a:gd name="connsiteX23" fmla="*/ 1819742 w 6011334"/>
              <a:gd name="connsiteY23" fmla="*/ 1092200 h 1092200"/>
              <a:gd name="connsiteX24" fmla="*/ 1255016 w 6011334"/>
              <a:gd name="connsiteY24" fmla="*/ 1092200 h 1092200"/>
              <a:gd name="connsiteX25" fmla="*/ 859708 w 6011334"/>
              <a:gd name="connsiteY25" fmla="*/ 1092200 h 1092200"/>
              <a:gd name="connsiteX26" fmla="*/ 182037 w 6011334"/>
              <a:gd name="connsiteY26" fmla="*/ 1092200 h 1092200"/>
              <a:gd name="connsiteX27" fmla="*/ 0 w 6011334"/>
              <a:gd name="connsiteY27" fmla="*/ 910163 h 1092200"/>
              <a:gd name="connsiteX28" fmla="*/ 0 w 6011334"/>
              <a:gd name="connsiteY28" fmla="*/ 531537 h 1092200"/>
              <a:gd name="connsiteX29" fmla="*/ 0 w 6011334"/>
              <a:gd name="connsiteY29" fmla="*/ 182037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11334" h="1092200" fill="none" extrusionOk="0">
                <a:moveTo>
                  <a:pt x="0" y="182037"/>
                </a:moveTo>
                <a:cubicBezTo>
                  <a:pt x="-4077" y="65268"/>
                  <a:pt x="72433" y="19909"/>
                  <a:pt x="182037" y="0"/>
                </a:cubicBezTo>
                <a:cubicBezTo>
                  <a:pt x="352452" y="-4518"/>
                  <a:pt x="486927" y="25165"/>
                  <a:pt x="577345" y="0"/>
                </a:cubicBezTo>
                <a:cubicBezTo>
                  <a:pt x="667763" y="-25165"/>
                  <a:pt x="904525" y="11116"/>
                  <a:pt x="1142071" y="0"/>
                </a:cubicBezTo>
                <a:cubicBezTo>
                  <a:pt x="1379617" y="-11116"/>
                  <a:pt x="1510505" y="8745"/>
                  <a:pt x="1706797" y="0"/>
                </a:cubicBezTo>
                <a:cubicBezTo>
                  <a:pt x="1903089" y="-8745"/>
                  <a:pt x="2174725" y="25315"/>
                  <a:pt x="2384468" y="0"/>
                </a:cubicBezTo>
                <a:cubicBezTo>
                  <a:pt x="2594211" y="-25315"/>
                  <a:pt x="2695077" y="37512"/>
                  <a:pt x="2836249" y="0"/>
                </a:cubicBezTo>
                <a:cubicBezTo>
                  <a:pt x="2977421" y="-37512"/>
                  <a:pt x="3244153" y="66787"/>
                  <a:pt x="3400975" y="0"/>
                </a:cubicBezTo>
                <a:cubicBezTo>
                  <a:pt x="3557797" y="-66787"/>
                  <a:pt x="3710040" y="5329"/>
                  <a:pt x="3965701" y="0"/>
                </a:cubicBezTo>
                <a:cubicBezTo>
                  <a:pt x="4221362" y="-5329"/>
                  <a:pt x="4172624" y="21"/>
                  <a:pt x="4361009" y="0"/>
                </a:cubicBezTo>
                <a:cubicBezTo>
                  <a:pt x="4549394" y="-21"/>
                  <a:pt x="4711897" y="22995"/>
                  <a:pt x="4925735" y="0"/>
                </a:cubicBezTo>
                <a:cubicBezTo>
                  <a:pt x="5139573" y="-22995"/>
                  <a:pt x="5443941" y="7137"/>
                  <a:pt x="5829297" y="0"/>
                </a:cubicBezTo>
                <a:cubicBezTo>
                  <a:pt x="5926566" y="3170"/>
                  <a:pt x="6010754" y="73838"/>
                  <a:pt x="6011334" y="182037"/>
                </a:cubicBezTo>
                <a:cubicBezTo>
                  <a:pt x="6025460" y="359137"/>
                  <a:pt x="6010480" y="460695"/>
                  <a:pt x="6011334" y="553381"/>
                </a:cubicBezTo>
                <a:cubicBezTo>
                  <a:pt x="6012188" y="646067"/>
                  <a:pt x="6003467" y="826835"/>
                  <a:pt x="6011334" y="910163"/>
                </a:cubicBezTo>
                <a:cubicBezTo>
                  <a:pt x="6013644" y="1035655"/>
                  <a:pt x="5945454" y="1116576"/>
                  <a:pt x="5829297" y="1092200"/>
                </a:cubicBezTo>
                <a:cubicBezTo>
                  <a:pt x="5673168" y="1096519"/>
                  <a:pt x="5577468" y="1064449"/>
                  <a:pt x="5433989" y="1092200"/>
                </a:cubicBezTo>
                <a:cubicBezTo>
                  <a:pt x="5290510" y="1119951"/>
                  <a:pt x="5084287" y="1070907"/>
                  <a:pt x="4925735" y="1092200"/>
                </a:cubicBezTo>
                <a:cubicBezTo>
                  <a:pt x="4767183" y="1113493"/>
                  <a:pt x="4528350" y="1020567"/>
                  <a:pt x="4304537" y="1092200"/>
                </a:cubicBezTo>
                <a:cubicBezTo>
                  <a:pt x="4080724" y="1163833"/>
                  <a:pt x="3785155" y="1029298"/>
                  <a:pt x="3626866" y="1092200"/>
                </a:cubicBezTo>
                <a:cubicBezTo>
                  <a:pt x="3468577" y="1155102"/>
                  <a:pt x="3387311" y="1054493"/>
                  <a:pt x="3231557" y="1092200"/>
                </a:cubicBezTo>
                <a:cubicBezTo>
                  <a:pt x="3075803" y="1129907"/>
                  <a:pt x="2983755" y="1090104"/>
                  <a:pt x="2779777" y="1092200"/>
                </a:cubicBezTo>
                <a:cubicBezTo>
                  <a:pt x="2575799" y="1094296"/>
                  <a:pt x="2458391" y="1050462"/>
                  <a:pt x="2215051" y="1092200"/>
                </a:cubicBezTo>
                <a:cubicBezTo>
                  <a:pt x="1971711" y="1133938"/>
                  <a:pt x="1955753" y="1077022"/>
                  <a:pt x="1819742" y="1092200"/>
                </a:cubicBezTo>
                <a:cubicBezTo>
                  <a:pt x="1683731" y="1107378"/>
                  <a:pt x="1395006" y="1066657"/>
                  <a:pt x="1255016" y="1092200"/>
                </a:cubicBezTo>
                <a:cubicBezTo>
                  <a:pt x="1115026" y="1117743"/>
                  <a:pt x="968348" y="1054239"/>
                  <a:pt x="859708" y="1092200"/>
                </a:cubicBezTo>
                <a:cubicBezTo>
                  <a:pt x="751068" y="1130161"/>
                  <a:pt x="325085" y="1073307"/>
                  <a:pt x="182037" y="1092200"/>
                </a:cubicBezTo>
                <a:cubicBezTo>
                  <a:pt x="74450" y="1071939"/>
                  <a:pt x="-1985" y="1028060"/>
                  <a:pt x="0" y="910163"/>
                </a:cubicBezTo>
                <a:cubicBezTo>
                  <a:pt x="-9896" y="821807"/>
                  <a:pt x="6984" y="640016"/>
                  <a:pt x="0" y="531537"/>
                </a:cubicBezTo>
                <a:cubicBezTo>
                  <a:pt x="-6984" y="423058"/>
                  <a:pt x="21760" y="342039"/>
                  <a:pt x="0" y="182037"/>
                </a:cubicBezTo>
                <a:close/>
              </a:path>
              <a:path w="6011334" h="1092200" stroke="0" extrusionOk="0">
                <a:moveTo>
                  <a:pt x="0" y="182037"/>
                </a:moveTo>
                <a:cubicBezTo>
                  <a:pt x="-9062" y="75504"/>
                  <a:pt x="100618" y="-13184"/>
                  <a:pt x="182037" y="0"/>
                </a:cubicBezTo>
                <a:cubicBezTo>
                  <a:pt x="302275" y="-7908"/>
                  <a:pt x="439657" y="23672"/>
                  <a:pt x="690290" y="0"/>
                </a:cubicBezTo>
                <a:cubicBezTo>
                  <a:pt x="940923" y="-23672"/>
                  <a:pt x="1079264" y="23139"/>
                  <a:pt x="1198544" y="0"/>
                </a:cubicBezTo>
                <a:cubicBezTo>
                  <a:pt x="1317824" y="-23139"/>
                  <a:pt x="1537185" y="54038"/>
                  <a:pt x="1819742" y="0"/>
                </a:cubicBezTo>
                <a:cubicBezTo>
                  <a:pt x="2102299" y="-54038"/>
                  <a:pt x="2138360" y="65366"/>
                  <a:pt x="2440941" y="0"/>
                </a:cubicBezTo>
                <a:cubicBezTo>
                  <a:pt x="2743522" y="-65366"/>
                  <a:pt x="2652757" y="32467"/>
                  <a:pt x="2836249" y="0"/>
                </a:cubicBezTo>
                <a:cubicBezTo>
                  <a:pt x="3019741" y="-32467"/>
                  <a:pt x="3189448" y="39112"/>
                  <a:pt x="3457448" y="0"/>
                </a:cubicBezTo>
                <a:cubicBezTo>
                  <a:pt x="3725448" y="-39112"/>
                  <a:pt x="3831946" y="11448"/>
                  <a:pt x="4022174" y="0"/>
                </a:cubicBezTo>
                <a:cubicBezTo>
                  <a:pt x="4212402" y="-11448"/>
                  <a:pt x="4503625" y="40681"/>
                  <a:pt x="4643372" y="0"/>
                </a:cubicBezTo>
                <a:cubicBezTo>
                  <a:pt x="4783119" y="-40681"/>
                  <a:pt x="4938003" y="34825"/>
                  <a:pt x="5095153" y="0"/>
                </a:cubicBezTo>
                <a:cubicBezTo>
                  <a:pt x="5252303" y="-34825"/>
                  <a:pt x="5660626" y="7964"/>
                  <a:pt x="5829297" y="0"/>
                </a:cubicBezTo>
                <a:cubicBezTo>
                  <a:pt x="5911614" y="14112"/>
                  <a:pt x="5996323" y="101831"/>
                  <a:pt x="6011334" y="182037"/>
                </a:cubicBezTo>
                <a:cubicBezTo>
                  <a:pt x="6023584" y="294213"/>
                  <a:pt x="6000562" y="403439"/>
                  <a:pt x="6011334" y="524256"/>
                </a:cubicBezTo>
                <a:cubicBezTo>
                  <a:pt x="6022106" y="645073"/>
                  <a:pt x="5976304" y="739835"/>
                  <a:pt x="6011334" y="910163"/>
                </a:cubicBezTo>
                <a:cubicBezTo>
                  <a:pt x="6029371" y="991773"/>
                  <a:pt x="5908571" y="1097846"/>
                  <a:pt x="5829297" y="1092200"/>
                </a:cubicBezTo>
                <a:cubicBezTo>
                  <a:pt x="5652489" y="1141640"/>
                  <a:pt x="5512664" y="1069016"/>
                  <a:pt x="5208098" y="1092200"/>
                </a:cubicBezTo>
                <a:cubicBezTo>
                  <a:pt x="4903532" y="1115384"/>
                  <a:pt x="4985008" y="1089608"/>
                  <a:pt x="4812790" y="1092200"/>
                </a:cubicBezTo>
                <a:cubicBezTo>
                  <a:pt x="4640572" y="1094792"/>
                  <a:pt x="4522008" y="1040821"/>
                  <a:pt x="4361009" y="1092200"/>
                </a:cubicBezTo>
                <a:cubicBezTo>
                  <a:pt x="4200010" y="1143579"/>
                  <a:pt x="3917217" y="1061343"/>
                  <a:pt x="3796283" y="1092200"/>
                </a:cubicBezTo>
                <a:cubicBezTo>
                  <a:pt x="3675349" y="1123057"/>
                  <a:pt x="3363595" y="1054235"/>
                  <a:pt x="3118612" y="1092200"/>
                </a:cubicBezTo>
                <a:cubicBezTo>
                  <a:pt x="2873629" y="1130165"/>
                  <a:pt x="2858488" y="1081741"/>
                  <a:pt x="2723304" y="1092200"/>
                </a:cubicBezTo>
                <a:cubicBezTo>
                  <a:pt x="2588120" y="1102659"/>
                  <a:pt x="2334365" y="1089289"/>
                  <a:pt x="2045633" y="1092200"/>
                </a:cubicBezTo>
                <a:cubicBezTo>
                  <a:pt x="1756901" y="1095111"/>
                  <a:pt x="1697316" y="1080772"/>
                  <a:pt x="1537379" y="1092200"/>
                </a:cubicBezTo>
                <a:cubicBezTo>
                  <a:pt x="1377442" y="1103628"/>
                  <a:pt x="1226051" y="1080608"/>
                  <a:pt x="1029126" y="1092200"/>
                </a:cubicBezTo>
                <a:cubicBezTo>
                  <a:pt x="832201" y="1103792"/>
                  <a:pt x="589439" y="1082589"/>
                  <a:pt x="182037" y="1092200"/>
                </a:cubicBezTo>
                <a:cubicBezTo>
                  <a:pt x="96357" y="1071730"/>
                  <a:pt x="-1534" y="1015607"/>
                  <a:pt x="0" y="910163"/>
                </a:cubicBezTo>
                <a:cubicBezTo>
                  <a:pt x="-15918" y="796596"/>
                  <a:pt x="37662" y="718914"/>
                  <a:pt x="0" y="546100"/>
                </a:cubicBezTo>
                <a:cubicBezTo>
                  <a:pt x="-37662" y="373286"/>
                  <a:pt x="23036" y="336628"/>
                  <a:pt x="0" y="182037"/>
                </a:cubicBezTo>
                <a:close/>
              </a:path>
            </a:pathLst>
          </a:custGeom>
          <a:ln w="1905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36450217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Вопрос 4</a:t>
            </a:r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EC7A8F79-57B4-376B-D9FB-8582F4E4F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9976" y="5235617"/>
            <a:ext cx="3556000" cy="953029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мусор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FBBBF0A2-CBBB-6362-54E5-C77313773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0267" y="5235616"/>
            <a:ext cx="3860800" cy="953029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посуду</a:t>
            </a: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25F1739F-F553-4F31-86EE-FA06A8D78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9283" y="3725707"/>
            <a:ext cx="3860801" cy="953029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грибы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50C16307-CBC6-64F6-3A27-7BE3EF2B6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703" y="1599168"/>
            <a:ext cx="9643533" cy="15696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800" b="1" dirty="0">
                <a:latin typeface="+mn-lt"/>
                <a:cs typeface="Times New Roman" panose="02020603050405020304" pitchFamily="18" charset="0"/>
              </a:rPr>
              <a:t>Что нельзя оставлять после себя в лесу?</a:t>
            </a:r>
          </a:p>
        </p:txBody>
      </p:sp>
    </p:spTree>
    <p:extLst>
      <p:ext uri="{BB962C8B-B14F-4D97-AF65-F5344CB8AC3E}">
        <p14:creationId xmlns:p14="http://schemas.microsoft.com/office/powerpoint/2010/main" val="151650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2D94AC6-057C-1EC4-343B-07C68FEB3DF9}"/>
              </a:ext>
            </a:extLst>
          </p:cNvPr>
          <p:cNvSpPr/>
          <p:nvPr/>
        </p:nvSpPr>
        <p:spPr>
          <a:xfrm>
            <a:off x="2709333" y="245533"/>
            <a:ext cx="6011334" cy="1092200"/>
          </a:xfrm>
          <a:custGeom>
            <a:avLst/>
            <a:gdLst>
              <a:gd name="connsiteX0" fmla="*/ 0 w 6011334"/>
              <a:gd name="connsiteY0" fmla="*/ 182037 h 1092200"/>
              <a:gd name="connsiteX1" fmla="*/ 182037 w 6011334"/>
              <a:gd name="connsiteY1" fmla="*/ 0 h 1092200"/>
              <a:gd name="connsiteX2" fmla="*/ 577345 w 6011334"/>
              <a:gd name="connsiteY2" fmla="*/ 0 h 1092200"/>
              <a:gd name="connsiteX3" fmla="*/ 1142071 w 6011334"/>
              <a:gd name="connsiteY3" fmla="*/ 0 h 1092200"/>
              <a:gd name="connsiteX4" fmla="*/ 1706797 w 6011334"/>
              <a:gd name="connsiteY4" fmla="*/ 0 h 1092200"/>
              <a:gd name="connsiteX5" fmla="*/ 2384468 w 6011334"/>
              <a:gd name="connsiteY5" fmla="*/ 0 h 1092200"/>
              <a:gd name="connsiteX6" fmla="*/ 2836249 w 6011334"/>
              <a:gd name="connsiteY6" fmla="*/ 0 h 1092200"/>
              <a:gd name="connsiteX7" fmla="*/ 3400975 w 6011334"/>
              <a:gd name="connsiteY7" fmla="*/ 0 h 1092200"/>
              <a:gd name="connsiteX8" fmla="*/ 3965701 w 6011334"/>
              <a:gd name="connsiteY8" fmla="*/ 0 h 1092200"/>
              <a:gd name="connsiteX9" fmla="*/ 4361009 w 6011334"/>
              <a:gd name="connsiteY9" fmla="*/ 0 h 1092200"/>
              <a:gd name="connsiteX10" fmla="*/ 4925735 w 6011334"/>
              <a:gd name="connsiteY10" fmla="*/ 0 h 1092200"/>
              <a:gd name="connsiteX11" fmla="*/ 5829297 w 6011334"/>
              <a:gd name="connsiteY11" fmla="*/ 0 h 1092200"/>
              <a:gd name="connsiteX12" fmla="*/ 6011334 w 6011334"/>
              <a:gd name="connsiteY12" fmla="*/ 182037 h 1092200"/>
              <a:gd name="connsiteX13" fmla="*/ 6011334 w 6011334"/>
              <a:gd name="connsiteY13" fmla="*/ 553381 h 1092200"/>
              <a:gd name="connsiteX14" fmla="*/ 6011334 w 6011334"/>
              <a:gd name="connsiteY14" fmla="*/ 910163 h 1092200"/>
              <a:gd name="connsiteX15" fmla="*/ 5829297 w 6011334"/>
              <a:gd name="connsiteY15" fmla="*/ 1092200 h 1092200"/>
              <a:gd name="connsiteX16" fmla="*/ 5433989 w 6011334"/>
              <a:gd name="connsiteY16" fmla="*/ 1092200 h 1092200"/>
              <a:gd name="connsiteX17" fmla="*/ 4925735 w 6011334"/>
              <a:gd name="connsiteY17" fmla="*/ 1092200 h 1092200"/>
              <a:gd name="connsiteX18" fmla="*/ 4304537 w 6011334"/>
              <a:gd name="connsiteY18" fmla="*/ 1092200 h 1092200"/>
              <a:gd name="connsiteX19" fmla="*/ 3626866 w 6011334"/>
              <a:gd name="connsiteY19" fmla="*/ 1092200 h 1092200"/>
              <a:gd name="connsiteX20" fmla="*/ 3231557 w 6011334"/>
              <a:gd name="connsiteY20" fmla="*/ 1092200 h 1092200"/>
              <a:gd name="connsiteX21" fmla="*/ 2779777 w 6011334"/>
              <a:gd name="connsiteY21" fmla="*/ 1092200 h 1092200"/>
              <a:gd name="connsiteX22" fmla="*/ 2215051 w 6011334"/>
              <a:gd name="connsiteY22" fmla="*/ 1092200 h 1092200"/>
              <a:gd name="connsiteX23" fmla="*/ 1819742 w 6011334"/>
              <a:gd name="connsiteY23" fmla="*/ 1092200 h 1092200"/>
              <a:gd name="connsiteX24" fmla="*/ 1255016 w 6011334"/>
              <a:gd name="connsiteY24" fmla="*/ 1092200 h 1092200"/>
              <a:gd name="connsiteX25" fmla="*/ 859708 w 6011334"/>
              <a:gd name="connsiteY25" fmla="*/ 1092200 h 1092200"/>
              <a:gd name="connsiteX26" fmla="*/ 182037 w 6011334"/>
              <a:gd name="connsiteY26" fmla="*/ 1092200 h 1092200"/>
              <a:gd name="connsiteX27" fmla="*/ 0 w 6011334"/>
              <a:gd name="connsiteY27" fmla="*/ 910163 h 1092200"/>
              <a:gd name="connsiteX28" fmla="*/ 0 w 6011334"/>
              <a:gd name="connsiteY28" fmla="*/ 531537 h 1092200"/>
              <a:gd name="connsiteX29" fmla="*/ 0 w 6011334"/>
              <a:gd name="connsiteY29" fmla="*/ 182037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11334" h="1092200" fill="none" extrusionOk="0">
                <a:moveTo>
                  <a:pt x="0" y="182037"/>
                </a:moveTo>
                <a:cubicBezTo>
                  <a:pt x="-4077" y="65268"/>
                  <a:pt x="72433" y="19909"/>
                  <a:pt x="182037" y="0"/>
                </a:cubicBezTo>
                <a:cubicBezTo>
                  <a:pt x="352452" y="-4518"/>
                  <a:pt x="486927" y="25165"/>
                  <a:pt x="577345" y="0"/>
                </a:cubicBezTo>
                <a:cubicBezTo>
                  <a:pt x="667763" y="-25165"/>
                  <a:pt x="904525" y="11116"/>
                  <a:pt x="1142071" y="0"/>
                </a:cubicBezTo>
                <a:cubicBezTo>
                  <a:pt x="1379617" y="-11116"/>
                  <a:pt x="1510505" y="8745"/>
                  <a:pt x="1706797" y="0"/>
                </a:cubicBezTo>
                <a:cubicBezTo>
                  <a:pt x="1903089" y="-8745"/>
                  <a:pt x="2174725" y="25315"/>
                  <a:pt x="2384468" y="0"/>
                </a:cubicBezTo>
                <a:cubicBezTo>
                  <a:pt x="2594211" y="-25315"/>
                  <a:pt x="2695077" y="37512"/>
                  <a:pt x="2836249" y="0"/>
                </a:cubicBezTo>
                <a:cubicBezTo>
                  <a:pt x="2977421" y="-37512"/>
                  <a:pt x="3244153" y="66787"/>
                  <a:pt x="3400975" y="0"/>
                </a:cubicBezTo>
                <a:cubicBezTo>
                  <a:pt x="3557797" y="-66787"/>
                  <a:pt x="3710040" y="5329"/>
                  <a:pt x="3965701" y="0"/>
                </a:cubicBezTo>
                <a:cubicBezTo>
                  <a:pt x="4221362" y="-5329"/>
                  <a:pt x="4172624" y="21"/>
                  <a:pt x="4361009" y="0"/>
                </a:cubicBezTo>
                <a:cubicBezTo>
                  <a:pt x="4549394" y="-21"/>
                  <a:pt x="4711897" y="22995"/>
                  <a:pt x="4925735" y="0"/>
                </a:cubicBezTo>
                <a:cubicBezTo>
                  <a:pt x="5139573" y="-22995"/>
                  <a:pt x="5443941" y="7137"/>
                  <a:pt x="5829297" y="0"/>
                </a:cubicBezTo>
                <a:cubicBezTo>
                  <a:pt x="5926566" y="3170"/>
                  <a:pt x="6010754" y="73838"/>
                  <a:pt x="6011334" y="182037"/>
                </a:cubicBezTo>
                <a:cubicBezTo>
                  <a:pt x="6025460" y="359137"/>
                  <a:pt x="6010480" y="460695"/>
                  <a:pt x="6011334" y="553381"/>
                </a:cubicBezTo>
                <a:cubicBezTo>
                  <a:pt x="6012188" y="646067"/>
                  <a:pt x="6003467" y="826835"/>
                  <a:pt x="6011334" y="910163"/>
                </a:cubicBezTo>
                <a:cubicBezTo>
                  <a:pt x="6013644" y="1035655"/>
                  <a:pt x="5945454" y="1116576"/>
                  <a:pt x="5829297" y="1092200"/>
                </a:cubicBezTo>
                <a:cubicBezTo>
                  <a:pt x="5673168" y="1096519"/>
                  <a:pt x="5577468" y="1064449"/>
                  <a:pt x="5433989" y="1092200"/>
                </a:cubicBezTo>
                <a:cubicBezTo>
                  <a:pt x="5290510" y="1119951"/>
                  <a:pt x="5084287" y="1070907"/>
                  <a:pt x="4925735" y="1092200"/>
                </a:cubicBezTo>
                <a:cubicBezTo>
                  <a:pt x="4767183" y="1113493"/>
                  <a:pt x="4528350" y="1020567"/>
                  <a:pt x="4304537" y="1092200"/>
                </a:cubicBezTo>
                <a:cubicBezTo>
                  <a:pt x="4080724" y="1163833"/>
                  <a:pt x="3785155" y="1029298"/>
                  <a:pt x="3626866" y="1092200"/>
                </a:cubicBezTo>
                <a:cubicBezTo>
                  <a:pt x="3468577" y="1155102"/>
                  <a:pt x="3387311" y="1054493"/>
                  <a:pt x="3231557" y="1092200"/>
                </a:cubicBezTo>
                <a:cubicBezTo>
                  <a:pt x="3075803" y="1129907"/>
                  <a:pt x="2983755" y="1090104"/>
                  <a:pt x="2779777" y="1092200"/>
                </a:cubicBezTo>
                <a:cubicBezTo>
                  <a:pt x="2575799" y="1094296"/>
                  <a:pt x="2458391" y="1050462"/>
                  <a:pt x="2215051" y="1092200"/>
                </a:cubicBezTo>
                <a:cubicBezTo>
                  <a:pt x="1971711" y="1133938"/>
                  <a:pt x="1955753" y="1077022"/>
                  <a:pt x="1819742" y="1092200"/>
                </a:cubicBezTo>
                <a:cubicBezTo>
                  <a:pt x="1683731" y="1107378"/>
                  <a:pt x="1395006" y="1066657"/>
                  <a:pt x="1255016" y="1092200"/>
                </a:cubicBezTo>
                <a:cubicBezTo>
                  <a:pt x="1115026" y="1117743"/>
                  <a:pt x="968348" y="1054239"/>
                  <a:pt x="859708" y="1092200"/>
                </a:cubicBezTo>
                <a:cubicBezTo>
                  <a:pt x="751068" y="1130161"/>
                  <a:pt x="325085" y="1073307"/>
                  <a:pt x="182037" y="1092200"/>
                </a:cubicBezTo>
                <a:cubicBezTo>
                  <a:pt x="74450" y="1071939"/>
                  <a:pt x="-1985" y="1028060"/>
                  <a:pt x="0" y="910163"/>
                </a:cubicBezTo>
                <a:cubicBezTo>
                  <a:pt x="-9896" y="821807"/>
                  <a:pt x="6984" y="640016"/>
                  <a:pt x="0" y="531537"/>
                </a:cubicBezTo>
                <a:cubicBezTo>
                  <a:pt x="-6984" y="423058"/>
                  <a:pt x="21760" y="342039"/>
                  <a:pt x="0" y="182037"/>
                </a:cubicBezTo>
                <a:close/>
              </a:path>
              <a:path w="6011334" h="1092200" stroke="0" extrusionOk="0">
                <a:moveTo>
                  <a:pt x="0" y="182037"/>
                </a:moveTo>
                <a:cubicBezTo>
                  <a:pt x="-9062" y="75504"/>
                  <a:pt x="100618" y="-13184"/>
                  <a:pt x="182037" y="0"/>
                </a:cubicBezTo>
                <a:cubicBezTo>
                  <a:pt x="302275" y="-7908"/>
                  <a:pt x="439657" y="23672"/>
                  <a:pt x="690290" y="0"/>
                </a:cubicBezTo>
                <a:cubicBezTo>
                  <a:pt x="940923" y="-23672"/>
                  <a:pt x="1079264" y="23139"/>
                  <a:pt x="1198544" y="0"/>
                </a:cubicBezTo>
                <a:cubicBezTo>
                  <a:pt x="1317824" y="-23139"/>
                  <a:pt x="1537185" y="54038"/>
                  <a:pt x="1819742" y="0"/>
                </a:cubicBezTo>
                <a:cubicBezTo>
                  <a:pt x="2102299" y="-54038"/>
                  <a:pt x="2138360" y="65366"/>
                  <a:pt x="2440941" y="0"/>
                </a:cubicBezTo>
                <a:cubicBezTo>
                  <a:pt x="2743522" y="-65366"/>
                  <a:pt x="2652757" y="32467"/>
                  <a:pt x="2836249" y="0"/>
                </a:cubicBezTo>
                <a:cubicBezTo>
                  <a:pt x="3019741" y="-32467"/>
                  <a:pt x="3189448" y="39112"/>
                  <a:pt x="3457448" y="0"/>
                </a:cubicBezTo>
                <a:cubicBezTo>
                  <a:pt x="3725448" y="-39112"/>
                  <a:pt x="3831946" y="11448"/>
                  <a:pt x="4022174" y="0"/>
                </a:cubicBezTo>
                <a:cubicBezTo>
                  <a:pt x="4212402" y="-11448"/>
                  <a:pt x="4503625" y="40681"/>
                  <a:pt x="4643372" y="0"/>
                </a:cubicBezTo>
                <a:cubicBezTo>
                  <a:pt x="4783119" y="-40681"/>
                  <a:pt x="4938003" y="34825"/>
                  <a:pt x="5095153" y="0"/>
                </a:cubicBezTo>
                <a:cubicBezTo>
                  <a:pt x="5252303" y="-34825"/>
                  <a:pt x="5660626" y="7964"/>
                  <a:pt x="5829297" y="0"/>
                </a:cubicBezTo>
                <a:cubicBezTo>
                  <a:pt x="5911614" y="14112"/>
                  <a:pt x="5996323" y="101831"/>
                  <a:pt x="6011334" y="182037"/>
                </a:cubicBezTo>
                <a:cubicBezTo>
                  <a:pt x="6023584" y="294213"/>
                  <a:pt x="6000562" y="403439"/>
                  <a:pt x="6011334" y="524256"/>
                </a:cubicBezTo>
                <a:cubicBezTo>
                  <a:pt x="6022106" y="645073"/>
                  <a:pt x="5976304" y="739835"/>
                  <a:pt x="6011334" y="910163"/>
                </a:cubicBezTo>
                <a:cubicBezTo>
                  <a:pt x="6029371" y="991773"/>
                  <a:pt x="5908571" y="1097846"/>
                  <a:pt x="5829297" y="1092200"/>
                </a:cubicBezTo>
                <a:cubicBezTo>
                  <a:pt x="5652489" y="1141640"/>
                  <a:pt x="5512664" y="1069016"/>
                  <a:pt x="5208098" y="1092200"/>
                </a:cubicBezTo>
                <a:cubicBezTo>
                  <a:pt x="4903532" y="1115384"/>
                  <a:pt x="4985008" y="1089608"/>
                  <a:pt x="4812790" y="1092200"/>
                </a:cubicBezTo>
                <a:cubicBezTo>
                  <a:pt x="4640572" y="1094792"/>
                  <a:pt x="4522008" y="1040821"/>
                  <a:pt x="4361009" y="1092200"/>
                </a:cubicBezTo>
                <a:cubicBezTo>
                  <a:pt x="4200010" y="1143579"/>
                  <a:pt x="3917217" y="1061343"/>
                  <a:pt x="3796283" y="1092200"/>
                </a:cubicBezTo>
                <a:cubicBezTo>
                  <a:pt x="3675349" y="1123057"/>
                  <a:pt x="3363595" y="1054235"/>
                  <a:pt x="3118612" y="1092200"/>
                </a:cubicBezTo>
                <a:cubicBezTo>
                  <a:pt x="2873629" y="1130165"/>
                  <a:pt x="2858488" y="1081741"/>
                  <a:pt x="2723304" y="1092200"/>
                </a:cubicBezTo>
                <a:cubicBezTo>
                  <a:pt x="2588120" y="1102659"/>
                  <a:pt x="2334365" y="1089289"/>
                  <a:pt x="2045633" y="1092200"/>
                </a:cubicBezTo>
                <a:cubicBezTo>
                  <a:pt x="1756901" y="1095111"/>
                  <a:pt x="1697316" y="1080772"/>
                  <a:pt x="1537379" y="1092200"/>
                </a:cubicBezTo>
                <a:cubicBezTo>
                  <a:pt x="1377442" y="1103628"/>
                  <a:pt x="1226051" y="1080608"/>
                  <a:pt x="1029126" y="1092200"/>
                </a:cubicBezTo>
                <a:cubicBezTo>
                  <a:pt x="832201" y="1103792"/>
                  <a:pt x="589439" y="1082589"/>
                  <a:pt x="182037" y="1092200"/>
                </a:cubicBezTo>
                <a:cubicBezTo>
                  <a:pt x="96357" y="1071730"/>
                  <a:pt x="-1534" y="1015607"/>
                  <a:pt x="0" y="910163"/>
                </a:cubicBezTo>
                <a:cubicBezTo>
                  <a:pt x="-15918" y="796596"/>
                  <a:pt x="37662" y="718914"/>
                  <a:pt x="0" y="546100"/>
                </a:cubicBezTo>
                <a:cubicBezTo>
                  <a:pt x="-37662" y="373286"/>
                  <a:pt x="23036" y="336628"/>
                  <a:pt x="0" y="182037"/>
                </a:cubicBezTo>
                <a:close/>
              </a:path>
            </a:pathLst>
          </a:custGeom>
          <a:ln w="1905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36450217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Вопрос 5</a:t>
            </a:r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EC7A8F79-57B4-376B-D9FB-8582F4E4F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9469" y="3822454"/>
            <a:ext cx="3556000" cy="953029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поганки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FBBBF0A2-CBBB-6362-54E5-C77313773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0267" y="5235616"/>
            <a:ext cx="3860800" cy="953029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опята</a:t>
            </a: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25F1739F-F553-4F31-86EE-FA06A8D78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1646" y="5235615"/>
            <a:ext cx="3860801" cy="953029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лисички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50C16307-CBC6-64F6-3A27-7BE3EF2B6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703" y="1599168"/>
            <a:ext cx="9643533" cy="15696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800" b="1" dirty="0">
                <a:latin typeface="+mn-lt"/>
                <a:cs typeface="Times New Roman" panose="02020603050405020304" pitchFamily="18" charset="0"/>
              </a:rPr>
              <a:t>Какие грибы нельзя </a:t>
            </a:r>
            <a:br>
              <a:rPr lang="ru-RU" altLang="ru-RU" sz="4800" b="1" dirty="0">
                <a:latin typeface="+mn-lt"/>
                <a:cs typeface="Times New Roman" panose="02020603050405020304" pitchFamily="18" charset="0"/>
              </a:rPr>
            </a:br>
            <a:r>
              <a:rPr lang="ru-RU" altLang="ru-RU" sz="4800" b="1" dirty="0">
                <a:latin typeface="+mn-lt"/>
                <a:cs typeface="Times New Roman" panose="02020603050405020304" pitchFamily="18" charset="0"/>
              </a:rPr>
              <a:t>собирать для еды?</a:t>
            </a:r>
          </a:p>
        </p:txBody>
      </p:sp>
    </p:spTree>
    <p:extLst>
      <p:ext uri="{BB962C8B-B14F-4D97-AF65-F5344CB8AC3E}">
        <p14:creationId xmlns:p14="http://schemas.microsoft.com/office/powerpoint/2010/main" val="293571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2D94AC6-057C-1EC4-343B-07C68FEB3DF9}"/>
              </a:ext>
            </a:extLst>
          </p:cNvPr>
          <p:cNvSpPr/>
          <p:nvPr/>
        </p:nvSpPr>
        <p:spPr>
          <a:xfrm>
            <a:off x="2709333" y="245533"/>
            <a:ext cx="6011334" cy="1092200"/>
          </a:xfrm>
          <a:custGeom>
            <a:avLst/>
            <a:gdLst>
              <a:gd name="connsiteX0" fmla="*/ 0 w 6011334"/>
              <a:gd name="connsiteY0" fmla="*/ 182037 h 1092200"/>
              <a:gd name="connsiteX1" fmla="*/ 182037 w 6011334"/>
              <a:gd name="connsiteY1" fmla="*/ 0 h 1092200"/>
              <a:gd name="connsiteX2" fmla="*/ 577345 w 6011334"/>
              <a:gd name="connsiteY2" fmla="*/ 0 h 1092200"/>
              <a:gd name="connsiteX3" fmla="*/ 1142071 w 6011334"/>
              <a:gd name="connsiteY3" fmla="*/ 0 h 1092200"/>
              <a:gd name="connsiteX4" fmla="*/ 1706797 w 6011334"/>
              <a:gd name="connsiteY4" fmla="*/ 0 h 1092200"/>
              <a:gd name="connsiteX5" fmla="*/ 2384468 w 6011334"/>
              <a:gd name="connsiteY5" fmla="*/ 0 h 1092200"/>
              <a:gd name="connsiteX6" fmla="*/ 2836249 w 6011334"/>
              <a:gd name="connsiteY6" fmla="*/ 0 h 1092200"/>
              <a:gd name="connsiteX7" fmla="*/ 3400975 w 6011334"/>
              <a:gd name="connsiteY7" fmla="*/ 0 h 1092200"/>
              <a:gd name="connsiteX8" fmla="*/ 3965701 w 6011334"/>
              <a:gd name="connsiteY8" fmla="*/ 0 h 1092200"/>
              <a:gd name="connsiteX9" fmla="*/ 4361009 w 6011334"/>
              <a:gd name="connsiteY9" fmla="*/ 0 h 1092200"/>
              <a:gd name="connsiteX10" fmla="*/ 4925735 w 6011334"/>
              <a:gd name="connsiteY10" fmla="*/ 0 h 1092200"/>
              <a:gd name="connsiteX11" fmla="*/ 5829297 w 6011334"/>
              <a:gd name="connsiteY11" fmla="*/ 0 h 1092200"/>
              <a:gd name="connsiteX12" fmla="*/ 6011334 w 6011334"/>
              <a:gd name="connsiteY12" fmla="*/ 182037 h 1092200"/>
              <a:gd name="connsiteX13" fmla="*/ 6011334 w 6011334"/>
              <a:gd name="connsiteY13" fmla="*/ 553381 h 1092200"/>
              <a:gd name="connsiteX14" fmla="*/ 6011334 w 6011334"/>
              <a:gd name="connsiteY14" fmla="*/ 910163 h 1092200"/>
              <a:gd name="connsiteX15" fmla="*/ 5829297 w 6011334"/>
              <a:gd name="connsiteY15" fmla="*/ 1092200 h 1092200"/>
              <a:gd name="connsiteX16" fmla="*/ 5433989 w 6011334"/>
              <a:gd name="connsiteY16" fmla="*/ 1092200 h 1092200"/>
              <a:gd name="connsiteX17" fmla="*/ 4925735 w 6011334"/>
              <a:gd name="connsiteY17" fmla="*/ 1092200 h 1092200"/>
              <a:gd name="connsiteX18" fmla="*/ 4304537 w 6011334"/>
              <a:gd name="connsiteY18" fmla="*/ 1092200 h 1092200"/>
              <a:gd name="connsiteX19" fmla="*/ 3626866 w 6011334"/>
              <a:gd name="connsiteY19" fmla="*/ 1092200 h 1092200"/>
              <a:gd name="connsiteX20" fmla="*/ 3231557 w 6011334"/>
              <a:gd name="connsiteY20" fmla="*/ 1092200 h 1092200"/>
              <a:gd name="connsiteX21" fmla="*/ 2779777 w 6011334"/>
              <a:gd name="connsiteY21" fmla="*/ 1092200 h 1092200"/>
              <a:gd name="connsiteX22" fmla="*/ 2215051 w 6011334"/>
              <a:gd name="connsiteY22" fmla="*/ 1092200 h 1092200"/>
              <a:gd name="connsiteX23" fmla="*/ 1819742 w 6011334"/>
              <a:gd name="connsiteY23" fmla="*/ 1092200 h 1092200"/>
              <a:gd name="connsiteX24" fmla="*/ 1255016 w 6011334"/>
              <a:gd name="connsiteY24" fmla="*/ 1092200 h 1092200"/>
              <a:gd name="connsiteX25" fmla="*/ 859708 w 6011334"/>
              <a:gd name="connsiteY25" fmla="*/ 1092200 h 1092200"/>
              <a:gd name="connsiteX26" fmla="*/ 182037 w 6011334"/>
              <a:gd name="connsiteY26" fmla="*/ 1092200 h 1092200"/>
              <a:gd name="connsiteX27" fmla="*/ 0 w 6011334"/>
              <a:gd name="connsiteY27" fmla="*/ 910163 h 1092200"/>
              <a:gd name="connsiteX28" fmla="*/ 0 w 6011334"/>
              <a:gd name="connsiteY28" fmla="*/ 531537 h 1092200"/>
              <a:gd name="connsiteX29" fmla="*/ 0 w 6011334"/>
              <a:gd name="connsiteY29" fmla="*/ 182037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11334" h="1092200" fill="none" extrusionOk="0">
                <a:moveTo>
                  <a:pt x="0" y="182037"/>
                </a:moveTo>
                <a:cubicBezTo>
                  <a:pt x="-4077" y="65268"/>
                  <a:pt x="72433" y="19909"/>
                  <a:pt x="182037" y="0"/>
                </a:cubicBezTo>
                <a:cubicBezTo>
                  <a:pt x="352452" y="-4518"/>
                  <a:pt x="486927" y="25165"/>
                  <a:pt x="577345" y="0"/>
                </a:cubicBezTo>
                <a:cubicBezTo>
                  <a:pt x="667763" y="-25165"/>
                  <a:pt x="904525" y="11116"/>
                  <a:pt x="1142071" y="0"/>
                </a:cubicBezTo>
                <a:cubicBezTo>
                  <a:pt x="1379617" y="-11116"/>
                  <a:pt x="1510505" y="8745"/>
                  <a:pt x="1706797" y="0"/>
                </a:cubicBezTo>
                <a:cubicBezTo>
                  <a:pt x="1903089" y="-8745"/>
                  <a:pt x="2174725" y="25315"/>
                  <a:pt x="2384468" y="0"/>
                </a:cubicBezTo>
                <a:cubicBezTo>
                  <a:pt x="2594211" y="-25315"/>
                  <a:pt x="2695077" y="37512"/>
                  <a:pt x="2836249" y="0"/>
                </a:cubicBezTo>
                <a:cubicBezTo>
                  <a:pt x="2977421" y="-37512"/>
                  <a:pt x="3244153" y="66787"/>
                  <a:pt x="3400975" y="0"/>
                </a:cubicBezTo>
                <a:cubicBezTo>
                  <a:pt x="3557797" y="-66787"/>
                  <a:pt x="3710040" y="5329"/>
                  <a:pt x="3965701" y="0"/>
                </a:cubicBezTo>
                <a:cubicBezTo>
                  <a:pt x="4221362" y="-5329"/>
                  <a:pt x="4172624" y="21"/>
                  <a:pt x="4361009" y="0"/>
                </a:cubicBezTo>
                <a:cubicBezTo>
                  <a:pt x="4549394" y="-21"/>
                  <a:pt x="4711897" y="22995"/>
                  <a:pt x="4925735" y="0"/>
                </a:cubicBezTo>
                <a:cubicBezTo>
                  <a:pt x="5139573" y="-22995"/>
                  <a:pt x="5443941" y="7137"/>
                  <a:pt x="5829297" y="0"/>
                </a:cubicBezTo>
                <a:cubicBezTo>
                  <a:pt x="5926566" y="3170"/>
                  <a:pt x="6010754" y="73838"/>
                  <a:pt x="6011334" y="182037"/>
                </a:cubicBezTo>
                <a:cubicBezTo>
                  <a:pt x="6025460" y="359137"/>
                  <a:pt x="6010480" y="460695"/>
                  <a:pt x="6011334" y="553381"/>
                </a:cubicBezTo>
                <a:cubicBezTo>
                  <a:pt x="6012188" y="646067"/>
                  <a:pt x="6003467" y="826835"/>
                  <a:pt x="6011334" y="910163"/>
                </a:cubicBezTo>
                <a:cubicBezTo>
                  <a:pt x="6013644" y="1035655"/>
                  <a:pt x="5945454" y="1116576"/>
                  <a:pt x="5829297" y="1092200"/>
                </a:cubicBezTo>
                <a:cubicBezTo>
                  <a:pt x="5673168" y="1096519"/>
                  <a:pt x="5577468" y="1064449"/>
                  <a:pt x="5433989" y="1092200"/>
                </a:cubicBezTo>
                <a:cubicBezTo>
                  <a:pt x="5290510" y="1119951"/>
                  <a:pt x="5084287" y="1070907"/>
                  <a:pt x="4925735" y="1092200"/>
                </a:cubicBezTo>
                <a:cubicBezTo>
                  <a:pt x="4767183" y="1113493"/>
                  <a:pt x="4528350" y="1020567"/>
                  <a:pt x="4304537" y="1092200"/>
                </a:cubicBezTo>
                <a:cubicBezTo>
                  <a:pt x="4080724" y="1163833"/>
                  <a:pt x="3785155" y="1029298"/>
                  <a:pt x="3626866" y="1092200"/>
                </a:cubicBezTo>
                <a:cubicBezTo>
                  <a:pt x="3468577" y="1155102"/>
                  <a:pt x="3387311" y="1054493"/>
                  <a:pt x="3231557" y="1092200"/>
                </a:cubicBezTo>
                <a:cubicBezTo>
                  <a:pt x="3075803" y="1129907"/>
                  <a:pt x="2983755" y="1090104"/>
                  <a:pt x="2779777" y="1092200"/>
                </a:cubicBezTo>
                <a:cubicBezTo>
                  <a:pt x="2575799" y="1094296"/>
                  <a:pt x="2458391" y="1050462"/>
                  <a:pt x="2215051" y="1092200"/>
                </a:cubicBezTo>
                <a:cubicBezTo>
                  <a:pt x="1971711" y="1133938"/>
                  <a:pt x="1955753" y="1077022"/>
                  <a:pt x="1819742" y="1092200"/>
                </a:cubicBezTo>
                <a:cubicBezTo>
                  <a:pt x="1683731" y="1107378"/>
                  <a:pt x="1395006" y="1066657"/>
                  <a:pt x="1255016" y="1092200"/>
                </a:cubicBezTo>
                <a:cubicBezTo>
                  <a:pt x="1115026" y="1117743"/>
                  <a:pt x="968348" y="1054239"/>
                  <a:pt x="859708" y="1092200"/>
                </a:cubicBezTo>
                <a:cubicBezTo>
                  <a:pt x="751068" y="1130161"/>
                  <a:pt x="325085" y="1073307"/>
                  <a:pt x="182037" y="1092200"/>
                </a:cubicBezTo>
                <a:cubicBezTo>
                  <a:pt x="74450" y="1071939"/>
                  <a:pt x="-1985" y="1028060"/>
                  <a:pt x="0" y="910163"/>
                </a:cubicBezTo>
                <a:cubicBezTo>
                  <a:pt x="-9896" y="821807"/>
                  <a:pt x="6984" y="640016"/>
                  <a:pt x="0" y="531537"/>
                </a:cubicBezTo>
                <a:cubicBezTo>
                  <a:pt x="-6984" y="423058"/>
                  <a:pt x="21760" y="342039"/>
                  <a:pt x="0" y="182037"/>
                </a:cubicBezTo>
                <a:close/>
              </a:path>
              <a:path w="6011334" h="1092200" stroke="0" extrusionOk="0">
                <a:moveTo>
                  <a:pt x="0" y="182037"/>
                </a:moveTo>
                <a:cubicBezTo>
                  <a:pt x="-9062" y="75504"/>
                  <a:pt x="100618" y="-13184"/>
                  <a:pt x="182037" y="0"/>
                </a:cubicBezTo>
                <a:cubicBezTo>
                  <a:pt x="302275" y="-7908"/>
                  <a:pt x="439657" y="23672"/>
                  <a:pt x="690290" y="0"/>
                </a:cubicBezTo>
                <a:cubicBezTo>
                  <a:pt x="940923" y="-23672"/>
                  <a:pt x="1079264" y="23139"/>
                  <a:pt x="1198544" y="0"/>
                </a:cubicBezTo>
                <a:cubicBezTo>
                  <a:pt x="1317824" y="-23139"/>
                  <a:pt x="1537185" y="54038"/>
                  <a:pt x="1819742" y="0"/>
                </a:cubicBezTo>
                <a:cubicBezTo>
                  <a:pt x="2102299" y="-54038"/>
                  <a:pt x="2138360" y="65366"/>
                  <a:pt x="2440941" y="0"/>
                </a:cubicBezTo>
                <a:cubicBezTo>
                  <a:pt x="2743522" y="-65366"/>
                  <a:pt x="2652757" y="32467"/>
                  <a:pt x="2836249" y="0"/>
                </a:cubicBezTo>
                <a:cubicBezTo>
                  <a:pt x="3019741" y="-32467"/>
                  <a:pt x="3189448" y="39112"/>
                  <a:pt x="3457448" y="0"/>
                </a:cubicBezTo>
                <a:cubicBezTo>
                  <a:pt x="3725448" y="-39112"/>
                  <a:pt x="3831946" y="11448"/>
                  <a:pt x="4022174" y="0"/>
                </a:cubicBezTo>
                <a:cubicBezTo>
                  <a:pt x="4212402" y="-11448"/>
                  <a:pt x="4503625" y="40681"/>
                  <a:pt x="4643372" y="0"/>
                </a:cubicBezTo>
                <a:cubicBezTo>
                  <a:pt x="4783119" y="-40681"/>
                  <a:pt x="4938003" y="34825"/>
                  <a:pt x="5095153" y="0"/>
                </a:cubicBezTo>
                <a:cubicBezTo>
                  <a:pt x="5252303" y="-34825"/>
                  <a:pt x="5660626" y="7964"/>
                  <a:pt x="5829297" y="0"/>
                </a:cubicBezTo>
                <a:cubicBezTo>
                  <a:pt x="5911614" y="14112"/>
                  <a:pt x="5996323" y="101831"/>
                  <a:pt x="6011334" y="182037"/>
                </a:cubicBezTo>
                <a:cubicBezTo>
                  <a:pt x="6023584" y="294213"/>
                  <a:pt x="6000562" y="403439"/>
                  <a:pt x="6011334" y="524256"/>
                </a:cubicBezTo>
                <a:cubicBezTo>
                  <a:pt x="6022106" y="645073"/>
                  <a:pt x="5976304" y="739835"/>
                  <a:pt x="6011334" y="910163"/>
                </a:cubicBezTo>
                <a:cubicBezTo>
                  <a:pt x="6029371" y="991773"/>
                  <a:pt x="5908571" y="1097846"/>
                  <a:pt x="5829297" y="1092200"/>
                </a:cubicBezTo>
                <a:cubicBezTo>
                  <a:pt x="5652489" y="1141640"/>
                  <a:pt x="5512664" y="1069016"/>
                  <a:pt x="5208098" y="1092200"/>
                </a:cubicBezTo>
                <a:cubicBezTo>
                  <a:pt x="4903532" y="1115384"/>
                  <a:pt x="4985008" y="1089608"/>
                  <a:pt x="4812790" y="1092200"/>
                </a:cubicBezTo>
                <a:cubicBezTo>
                  <a:pt x="4640572" y="1094792"/>
                  <a:pt x="4522008" y="1040821"/>
                  <a:pt x="4361009" y="1092200"/>
                </a:cubicBezTo>
                <a:cubicBezTo>
                  <a:pt x="4200010" y="1143579"/>
                  <a:pt x="3917217" y="1061343"/>
                  <a:pt x="3796283" y="1092200"/>
                </a:cubicBezTo>
                <a:cubicBezTo>
                  <a:pt x="3675349" y="1123057"/>
                  <a:pt x="3363595" y="1054235"/>
                  <a:pt x="3118612" y="1092200"/>
                </a:cubicBezTo>
                <a:cubicBezTo>
                  <a:pt x="2873629" y="1130165"/>
                  <a:pt x="2858488" y="1081741"/>
                  <a:pt x="2723304" y="1092200"/>
                </a:cubicBezTo>
                <a:cubicBezTo>
                  <a:pt x="2588120" y="1102659"/>
                  <a:pt x="2334365" y="1089289"/>
                  <a:pt x="2045633" y="1092200"/>
                </a:cubicBezTo>
                <a:cubicBezTo>
                  <a:pt x="1756901" y="1095111"/>
                  <a:pt x="1697316" y="1080772"/>
                  <a:pt x="1537379" y="1092200"/>
                </a:cubicBezTo>
                <a:cubicBezTo>
                  <a:pt x="1377442" y="1103628"/>
                  <a:pt x="1226051" y="1080608"/>
                  <a:pt x="1029126" y="1092200"/>
                </a:cubicBezTo>
                <a:cubicBezTo>
                  <a:pt x="832201" y="1103792"/>
                  <a:pt x="589439" y="1082589"/>
                  <a:pt x="182037" y="1092200"/>
                </a:cubicBezTo>
                <a:cubicBezTo>
                  <a:pt x="96357" y="1071730"/>
                  <a:pt x="-1534" y="1015607"/>
                  <a:pt x="0" y="910163"/>
                </a:cubicBezTo>
                <a:cubicBezTo>
                  <a:pt x="-15918" y="796596"/>
                  <a:pt x="37662" y="718914"/>
                  <a:pt x="0" y="546100"/>
                </a:cubicBezTo>
                <a:cubicBezTo>
                  <a:pt x="-37662" y="373286"/>
                  <a:pt x="23036" y="336628"/>
                  <a:pt x="0" y="182037"/>
                </a:cubicBezTo>
                <a:close/>
              </a:path>
            </a:pathLst>
          </a:custGeom>
          <a:ln w="1905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36450217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Вопрос 6</a:t>
            </a:r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EC7A8F79-57B4-376B-D9FB-8582F4E4F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9469" y="3822454"/>
            <a:ext cx="3556000" cy="953029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нет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FBBBF0A2-CBBB-6362-54E5-C77313773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0267" y="5235616"/>
            <a:ext cx="3860800" cy="953029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возможно</a:t>
            </a: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25F1739F-F553-4F31-86EE-FA06A8D78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1646" y="5235615"/>
            <a:ext cx="3860801" cy="953029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да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50C16307-CBC6-64F6-3A27-7BE3EF2B6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654" y="1717014"/>
            <a:ext cx="10171163" cy="15696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800" b="1" dirty="0">
                <a:latin typeface="+mn-lt"/>
                <a:cs typeface="Times New Roman" panose="02020603050405020304" pitchFamily="18" charset="0"/>
              </a:rPr>
              <a:t>Можно ли уносить из леса найденных птенцов и зверушек?</a:t>
            </a:r>
          </a:p>
        </p:txBody>
      </p:sp>
    </p:spTree>
    <p:extLst>
      <p:ext uri="{BB962C8B-B14F-4D97-AF65-F5344CB8AC3E}">
        <p14:creationId xmlns:p14="http://schemas.microsoft.com/office/powerpoint/2010/main" val="305426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2D94AC6-057C-1EC4-343B-07C68FEB3DF9}"/>
              </a:ext>
            </a:extLst>
          </p:cNvPr>
          <p:cNvSpPr/>
          <p:nvPr/>
        </p:nvSpPr>
        <p:spPr>
          <a:xfrm>
            <a:off x="2709333" y="245533"/>
            <a:ext cx="6011334" cy="1092200"/>
          </a:xfrm>
          <a:custGeom>
            <a:avLst/>
            <a:gdLst>
              <a:gd name="connsiteX0" fmla="*/ 0 w 6011334"/>
              <a:gd name="connsiteY0" fmla="*/ 182037 h 1092200"/>
              <a:gd name="connsiteX1" fmla="*/ 182037 w 6011334"/>
              <a:gd name="connsiteY1" fmla="*/ 0 h 1092200"/>
              <a:gd name="connsiteX2" fmla="*/ 577345 w 6011334"/>
              <a:gd name="connsiteY2" fmla="*/ 0 h 1092200"/>
              <a:gd name="connsiteX3" fmla="*/ 1142071 w 6011334"/>
              <a:gd name="connsiteY3" fmla="*/ 0 h 1092200"/>
              <a:gd name="connsiteX4" fmla="*/ 1706797 w 6011334"/>
              <a:gd name="connsiteY4" fmla="*/ 0 h 1092200"/>
              <a:gd name="connsiteX5" fmla="*/ 2384468 w 6011334"/>
              <a:gd name="connsiteY5" fmla="*/ 0 h 1092200"/>
              <a:gd name="connsiteX6" fmla="*/ 2836249 w 6011334"/>
              <a:gd name="connsiteY6" fmla="*/ 0 h 1092200"/>
              <a:gd name="connsiteX7" fmla="*/ 3400975 w 6011334"/>
              <a:gd name="connsiteY7" fmla="*/ 0 h 1092200"/>
              <a:gd name="connsiteX8" fmla="*/ 3965701 w 6011334"/>
              <a:gd name="connsiteY8" fmla="*/ 0 h 1092200"/>
              <a:gd name="connsiteX9" fmla="*/ 4361009 w 6011334"/>
              <a:gd name="connsiteY9" fmla="*/ 0 h 1092200"/>
              <a:gd name="connsiteX10" fmla="*/ 4925735 w 6011334"/>
              <a:gd name="connsiteY10" fmla="*/ 0 h 1092200"/>
              <a:gd name="connsiteX11" fmla="*/ 5829297 w 6011334"/>
              <a:gd name="connsiteY11" fmla="*/ 0 h 1092200"/>
              <a:gd name="connsiteX12" fmla="*/ 6011334 w 6011334"/>
              <a:gd name="connsiteY12" fmla="*/ 182037 h 1092200"/>
              <a:gd name="connsiteX13" fmla="*/ 6011334 w 6011334"/>
              <a:gd name="connsiteY13" fmla="*/ 553381 h 1092200"/>
              <a:gd name="connsiteX14" fmla="*/ 6011334 w 6011334"/>
              <a:gd name="connsiteY14" fmla="*/ 910163 h 1092200"/>
              <a:gd name="connsiteX15" fmla="*/ 5829297 w 6011334"/>
              <a:gd name="connsiteY15" fmla="*/ 1092200 h 1092200"/>
              <a:gd name="connsiteX16" fmla="*/ 5433989 w 6011334"/>
              <a:gd name="connsiteY16" fmla="*/ 1092200 h 1092200"/>
              <a:gd name="connsiteX17" fmla="*/ 4925735 w 6011334"/>
              <a:gd name="connsiteY17" fmla="*/ 1092200 h 1092200"/>
              <a:gd name="connsiteX18" fmla="*/ 4304537 w 6011334"/>
              <a:gd name="connsiteY18" fmla="*/ 1092200 h 1092200"/>
              <a:gd name="connsiteX19" fmla="*/ 3626866 w 6011334"/>
              <a:gd name="connsiteY19" fmla="*/ 1092200 h 1092200"/>
              <a:gd name="connsiteX20" fmla="*/ 3231557 w 6011334"/>
              <a:gd name="connsiteY20" fmla="*/ 1092200 h 1092200"/>
              <a:gd name="connsiteX21" fmla="*/ 2779777 w 6011334"/>
              <a:gd name="connsiteY21" fmla="*/ 1092200 h 1092200"/>
              <a:gd name="connsiteX22" fmla="*/ 2215051 w 6011334"/>
              <a:gd name="connsiteY22" fmla="*/ 1092200 h 1092200"/>
              <a:gd name="connsiteX23" fmla="*/ 1819742 w 6011334"/>
              <a:gd name="connsiteY23" fmla="*/ 1092200 h 1092200"/>
              <a:gd name="connsiteX24" fmla="*/ 1255016 w 6011334"/>
              <a:gd name="connsiteY24" fmla="*/ 1092200 h 1092200"/>
              <a:gd name="connsiteX25" fmla="*/ 859708 w 6011334"/>
              <a:gd name="connsiteY25" fmla="*/ 1092200 h 1092200"/>
              <a:gd name="connsiteX26" fmla="*/ 182037 w 6011334"/>
              <a:gd name="connsiteY26" fmla="*/ 1092200 h 1092200"/>
              <a:gd name="connsiteX27" fmla="*/ 0 w 6011334"/>
              <a:gd name="connsiteY27" fmla="*/ 910163 h 1092200"/>
              <a:gd name="connsiteX28" fmla="*/ 0 w 6011334"/>
              <a:gd name="connsiteY28" fmla="*/ 531537 h 1092200"/>
              <a:gd name="connsiteX29" fmla="*/ 0 w 6011334"/>
              <a:gd name="connsiteY29" fmla="*/ 182037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11334" h="1092200" fill="none" extrusionOk="0">
                <a:moveTo>
                  <a:pt x="0" y="182037"/>
                </a:moveTo>
                <a:cubicBezTo>
                  <a:pt x="-4077" y="65268"/>
                  <a:pt x="72433" y="19909"/>
                  <a:pt x="182037" y="0"/>
                </a:cubicBezTo>
                <a:cubicBezTo>
                  <a:pt x="352452" y="-4518"/>
                  <a:pt x="486927" y="25165"/>
                  <a:pt x="577345" y="0"/>
                </a:cubicBezTo>
                <a:cubicBezTo>
                  <a:pt x="667763" y="-25165"/>
                  <a:pt x="904525" y="11116"/>
                  <a:pt x="1142071" y="0"/>
                </a:cubicBezTo>
                <a:cubicBezTo>
                  <a:pt x="1379617" y="-11116"/>
                  <a:pt x="1510505" y="8745"/>
                  <a:pt x="1706797" y="0"/>
                </a:cubicBezTo>
                <a:cubicBezTo>
                  <a:pt x="1903089" y="-8745"/>
                  <a:pt x="2174725" y="25315"/>
                  <a:pt x="2384468" y="0"/>
                </a:cubicBezTo>
                <a:cubicBezTo>
                  <a:pt x="2594211" y="-25315"/>
                  <a:pt x="2695077" y="37512"/>
                  <a:pt x="2836249" y="0"/>
                </a:cubicBezTo>
                <a:cubicBezTo>
                  <a:pt x="2977421" y="-37512"/>
                  <a:pt x="3244153" y="66787"/>
                  <a:pt x="3400975" y="0"/>
                </a:cubicBezTo>
                <a:cubicBezTo>
                  <a:pt x="3557797" y="-66787"/>
                  <a:pt x="3710040" y="5329"/>
                  <a:pt x="3965701" y="0"/>
                </a:cubicBezTo>
                <a:cubicBezTo>
                  <a:pt x="4221362" y="-5329"/>
                  <a:pt x="4172624" y="21"/>
                  <a:pt x="4361009" y="0"/>
                </a:cubicBezTo>
                <a:cubicBezTo>
                  <a:pt x="4549394" y="-21"/>
                  <a:pt x="4711897" y="22995"/>
                  <a:pt x="4925735" y="0"/>
                </a:cubicBezTo>
                <a:cubicBezTo>
                  <a:pt x="5139573" y="-22995"/>
                  <a:pt x="5443941" y="7137"/>
                  <a:pt x="5829297" y="0"/>
                </a:cubicBezTo>
                <a:cubicBezTo>
                  <a:pt x="5926566" y="3170"/>
                  <a:pt x="6010754" y="73838"/>
                  <a:pt x="6011334" y="182037"/>
                </a:cubicBezTo>
                <a:cubicBezTo>
                  <a:pt x="6025460" y="359137"/>
                  <a:pt x="6010480" y="460695"/>
                  <a:pt x="6011334" y="553381"/>
                </a:cubicBezTo>
                <a:cubicBezTo>
                  <a:pt x="6012188" y="646067"/>
                  <a:pt x="6003467" y="826835"/>
                  <a:pt x="6011334" y="910163"/>
                </a:cubicBezTo>
                <a:cubicBezTo>
                  <a:pt x="6013644" y="1035655"/>
                  <a:pt x="5945454" y="1116576"/>
                  <a:pt x="5829297" y="1092200"/>
                </a:cubicBezTo>
                <a:cubicBezTo>
                  <a:pt x="5673168" y="1096519"/>
                  <a:pt x="5577468" y="1064449"/>
                  <a:pt x="5433989" y="1092200"/>
                </a:cubicBezTo>
                <a:cubicBezTo>
                  <a:pt x="5290510" y="1119951"/>
                  <a:pt x="5084287" y="1070907"/>
                  <a:pt x="4925735" y="1092200"/>
                </a:cubicBezTo>
                <a:cubicBezTo>
                  <a:pt x="4767183" y="1113493"/>
                  <a:pt x="4528350" y="1020567"/>
                  <a:pt x="4304537" y="1092200"/>
                </a:cubicBezTo>
                <a:cubicBezTo>
                  <a:pt x="4080724" y="1163833"/>
                  <a:pt x="3785155" y="1029298"/>
                  <a:pt x="3626866" y="1092200"/>
                </a:cubicBezTo>
                <a:cubicBezTo>
                  <a:pt x="3468577" y="1155102"/>
                  <a:pt x="3387311" y="1054493"/>
                  <a:pt x="3231557" y="1092200"/>
                </a:cubicBezTo>
                <a:cubicBezTo>
                  <a:pt x="3075803" y="1129907"/>
                  <a:pt x="2983755" y="1090104"/>
                  <a:pt x="2779777" y="1092200"/>
                </a:cubicBezTo>
                <a:cubicBezTo>
                  <a:pt x="2575799" y="1094296"/>
                  <a:pt x="2458391" y="1050462"/>
                  <a:pt x="2215051" y="1092200"/>
                </a:cubicBezTo>
                <a:cubicBezTo>
                  <a:pt x="1971711" y="1133938"/>
                  <a:pt x="1955753" y="1077022"/>
                  <a:pt x="1819742" y="1092200"/>
                </a:cubicBezTo>
                <a:cubicBezTo>
                  <a:pt x="1683731" y="1107378"/>
                  <a:pt x="1395006" y="1066657"/>
                  <a:pt x="1255016" y="1092200"/>
                </a:cubicBezTo>
                <a:cubicBezTo>
                  <a:pt x="1115026" y="1117743"/>
                  <a:pt x="968348" y="1054239"/>
                  <a:pt x="859708" y="1092200"/>
                </a:cubicBezTo>
                <a:cubicBezTo>
                  <a:pt x="751068" y="1130161"/>
                  <a:pt x="325085" y="1073307"/>
                  <a:pt x="182037" y="1092200"/>
                </a:cubicBezTo>
                <a:cubicBezTo>
                  <a:pt x="74450" y="1071939"/>
                  <a:pt x="-1985" y="1028060"/>
                  <a:pt x="0" y="910163"/>
                </a:cubicBezTo>
                <a:cubicBezTo>
                  <a:pt x="-9896" y="821807"/>
                  <a:pt x="6984" y="640016"/>
                  <a:pt x="0" y="531537"/>
                </a:cubicBezTo>
                <a:cubicBezTo>
                  <a:pt x="-6984" y="423058"/>
                  <a:pt x="21760" y="342039"/>
                  <a:pt x="0" y="182037"/>
                </a:cubicBezTo>
                <a:close/>
              </a:path>
              <a:path w="6011334" h="1092200" stroke="0" extrusionOk="0">
                <a:moveTo>
                  <a:pt x="0" y="182037"/>
                </a:moveTo>
                <a:cubicBezTo>
                  <a:pt x="-9062" y="75504"/>
                  <a:pt x="100618" y="-13184"/>
                  <a:pt x="182037" y="0"/>
                </a:cubicBezTo>
                <a:cubicBezTo>
                  <a:pt x="302275" y="-7908"/>
                  <a:pt x="439657" y="23672"/>
                  <a:pt x="690290" y="0"/>
                </a:cubicBezTo>
                <a:cubicBezTo>
                  <a:pt x="940923" y="-23672"/>
                  <a:pt x="1079264" y="23139"/>
                  <a:pt x="1198544" y="0"/>
                </a:cubicBezTo>
                <a:cubicBezTo>
                  <a:pt x="1317824" y="-23139"/>
                  <a:pt x="1537185" y="54038"/>
                  <a:pt x="1819742" y="0"/>
                </a:cubicBezTo>
                <a:cubicBezTo>
                  <a:pt x="2102299" y="-54038"/>
                  <a:pt x="2138360" y="65366"/>
                  <a:pt x="2440941" y="0"/>
                </a:cubicBezTo>
                <a:cubicBezTo>
                  <a:pt x="2743522" y="-65366"/>
                  <a:pt x="2652757" y="32467"/>
                  <a:pt x="2836249" y="0"/>
                </a:cubicBezTo>
                <a:cubicBezTo>
                  <a:pt x="3019741" y="-32467"/>
                  <a:pt x="3189448" y="39112"/>
                  <a:pt x="3457448" y="0"/>
                </a:cubicBezTo>
                <a:cubicBezTo>
                  <a:pt x="3725448" y="-39112"/>
                  <a:pt x="3831946" y="11448"/>
                  <a:pt x="4022174" y="0"/>
                </a:cubicBezTo>
                <a:cubicBezTo>
                  <a:pt x="4212402" y="-11448"/>
                  <a:pt x="4503625" y="40681"/>
                  <a:pt x="4643372" y="0"/>
                </a:cubicBezTo>
                <a:cubicBezTo>
                  <a:pt x="4783119" y="-40681"/>
                  <a:pt x="4938003" y="34825"/>
                  <a:pt x="5095153" y="0"/>
                </a:cubicBezTo>
                <a:cubicBezTo>
                  <a:pt x="5252303" y="-34825"/>
                  <a:pt x="5660626" y="7964"/>
                  <a:pt x="5829297" y="0"/>
                </a:cubicBezTo>
                <a:cubicBezTo>
                  <a:pt x="5911614" y="14112"/>
                  <a:pt x="5996323" y="101831"/>
                  <a:pt x="6011334" y="182037"/>
                </a:cubicBezTo>
                <a:cubicBezTo>
                  <a:pt x="6023584" y="294213"/>
                  <a:pt x="6000562" y="403439"/>
                  <a:pt x="6011334" y="524256"/>
                </a:cubicBezTo>
                <a:cubicBezTo>
                  <a:pt x="6022106" y="645073"/>
                  <a:pt x="5976304" y="739835"/>
                  <a:pt x="6011334" y="910163"/>
                </a:cubicBezTo>
                <a:cubicBezTo>
                  <a:pt x="6029371" y="991773"/>
                  <a:pt x="5908571" y="1097846"/>
                  <a:pt x="5829297" y="1092200"/>
                </a:cubicBezTo>
                <a:cubicBezTo>
                  <a:pt x="5652489" y="1141640"/>
                  <a:pt x="5512664" y="1069016"/>
                  <a:pt x="5208098" y="1092200"/>
                </a:cubicBezTo>
                <a:cubicBezTo>
                  <a:pt x="4903532" y="1115384"/>
                  <a:pt x="4985008" y="1089608"/>
                  <a:pt x="4812790" y="1092200"/>
                </a:cubicBezTo>
                <a:cubicBezTo>
                  <a:pt x="4640572" y="1094792"/>
                  <a:pt x="4522008" y="1040821"/>
                  <a:pt x="4361009" y="1092200"/>
                </a:cubicBezTo>
                <a:cubicBezTo>
                  <a:pt x="4200010" y="1143579"/>
                  <a:pt x="3917217" y="1061343"/>
                  <a:pt x="3796283" y="1092200"/>
                </a:cubicBezTo>
                <a:cubicBezTo>
                  <a:pt x="3675349" y="1123057"/>
                  <a:pt x="3363595" y="1054235"/>
                  <a:pt x="3118612" y="1092200"/>
                </a:cubicBezTo>
                <a:cubicBezTo>
                  <a:pt x="2873629" y="1130165"/>
                  <a:pt x="2858488" y="1081741"/>
                  <a:pt x="2723304" y="1092200"/>
                </a:cubicBezTo>
                <a:cubicBezTo>
                  <a:pt x="2588120" y="1102659"/>
                  <a:pt x="2334365" y="1089289"/>
                  <a:pt x="2045633" y="1092200"/>
                </a:cubicBezTo>
                <a:cubicBezTo>
                  <a:pt x="1756901" y="1095111"/>
                  <a:pt x="1697316" y="1080772"/>
                  <a:pt x="1537379" y="1092200"/>
                </a:cubicBezTo>
                <a:cubicBezTo>
                  <a:pt x="1377442" y="1103628"/>
                  <a:pt x="1226051" y="1080608"/>
                  <a:pt x="1029126" y="1092200"/>
                </a:cubicBezTo>
                <a:cubicBezTo>
                  <a:pt x="832201" y="1103792"/>
                  <a:pt x="589439" y="1082589"/>
                  <a:pt x="182037" y="1092200"/>
                </a:cubicBezTo>
                <a:cubicBezTo>
                  <a:pt x="96357" y="1071730"/>
                  <a:pt x="-1534" y="1015607"/>
                  <a:pt x="0" y="910163"/>
                </a:cubicBezTo>
                <a:cubicBezTo>
                  <a:pt x="-15918" y="796596"/>
                  <a:pt x="37662" y="718914"/>
                  <a:pt x="0" y="546100"/>
                </a:cubicBezTo>
                <a:cubicBezTo>
                  <a:pt x="-37662" y="373286"/>
                  <a:pt x="23036" y="336628"/>
                  <a:pt x="0" y="182037"/>
                </a:cubicBezTo>
                <a:close/>
              </a:path>
            </a:pathLst>
          </a:custGeom>
          <a:ln w="1905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36450217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Вопрос 7</a:t>
            </a:r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EC7A8F79-57B4-376B-D9FB-8582F4E4F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235614"/>
            <a:ext cx="5498713" cy="953029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день и более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FBBBF0A2-CBBB-6362-54E5-C77313773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478" y="3898651"/>
            <a:ext cx="5133878" cy="953029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На половину дня</a:t>
            </a: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25F1739F-F553-4F31-86EE-FA06A8D78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182" y="5235615"/>
            <a:ext cx="4758265" cy="953029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пару часов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50C16307-CBC6-64F6-3A27-7BE3EF2B6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654" y="1717014"/>
            <a:ext cx="10171163" cy="15696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800" b="1" dirty="0">
                <a:latin typeface="+mn-lt"/>
                <a:cs typeface="Times New Roman" panose="02020603050405020304" pitchFamily="18" charset="0"/>
              </a:rPr>
              <a:t>На какой промежуток времени нужно иметь с собой запас воды?</a:t>
            </a:r>
          </a:p>
        </p:txBody>
      </p:sp>
    </p:spTree>
    <p:extLst>
      <p:ext uri="{BB962C8B-B14F-4D97-AF65-F5344CB8AC3E}">
        <p14:creationId xmlns:p14="http://schemas.microsoft.com/office/powerpoint/2010/main" val="118901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2D94AC6-057C-1EC4-343B-07C68FEB3DF9}"/>
              </a:ext>
            </a:extLst>
          </p:cNvPr>
          <p:cNvSpPr/>
          <p:nvPr/>
        </p:nvSpPr>
        <p:spPr>
          <a:xfrm>
            <a:off x="2709333" y="245533"/>
            <a:ext cx="6011334" cy="1092200"/>
          </a:xfrm>
          <a:custGeom>
            <a:avLst/>
            <a:gdLst>
              <a:gd name="connsiteX0" fmla="*/ 0 w 6011334"/>
              <a:gd name="connsiteY0" fmla="*/ 182037 h 1092200"/>
              <a:gd name="connsiteX1" fmla="*/ 182037 w 6011334"/>
              <a:gd name="connsiteY1" fmla="*/ 0 h 1092200"/>
              <a:gd name="connsiteX2" fmla="*/ 577345 w 6011334"/>
              <a:gd name="connsiteY2" fmla="*/ 0 h 1092200"/>
              <a:gd name="connsiteX3" fmla="*/ 1142071 w 6011334"/>
              <a:gd name="connsiteY3" fmla="*/ 0 h 1092200"/>
              <a:gd name="connsiteX4" fmla="*/ 1706797 w 6011334"/>
              <a:gd name="connsiteY4" fmla="*/ 0 h 1092200"/>
              <a:gd name="connsiteX5" fmla="*/ 2384468 w 6011334"/>
              <a:gd name="connsiteY5" fmla="*/ 0 h 1092200"/>
              <a:gd name="connsiteX6" fmla="*/ 2836249 w 6011334"/>
              <a:gd name="connsiteY6" fmla="*/ 0 h 1092200"/>
              <a:gd name="connsiteX7" fmla="*/ 3400975 w 6011334"/>
              <a:gd name="connsiteY7" fmla="*/ 0 h 1092200"/>
              <a:gd name="connsiteX8" fmla="*/ 3965701 w 6011334"/>
              <a:gd name="connsiteY8" fmla="*/ 0 h 1092200"/>
              <a:gd name="connsiteX9" fmla="*/ 4361009 w 6011334"/>
              <a:gd name="connsiteY9" fmla="*/ 0 h 1092200"/>
              <a:gd name="connsiteX10" fmla="*/ 4925735 w 6011334"/>
              <a:gd name="connsiteY10" fmla="*/ 0 h 1092200"/>
              <a:gd name="connsiteX11" fmla="*/ 5829297 w 6011334"/>
              <a:gd name="connsiteY11" fmla="*/ 0 h 1092200"/>
              <a:gd name="connsiteX12" fmla="*/ 6011334 w 6011334"/>
              <a:gd name="connsiteY12" fmla="*/ 182037 h 1092200"/>
              <a:gd name="connsiteX13" fmla="*/ 6011334 w 6011334"/>
              <a:gd name="connsiteY13" fmla="*/ 553381 h 1092200"/>
              <a:gd name="connsiteX14" fmla="*/ 6011334 w 6011334"/>
              <a:gd name="connsiteY14" fmla="*/ 910163 h 1092200"/>
              <a:gd name="connsiteX15" fmla="*/ 5829297 w 6011334"/>
              <a:gd name="connsiteY15" fmla="*/ 1092200 h 1092200"/>
              <a:gd name="connsiteX16" fmla="*/ 5433989 w 6011334"/>
              <a:gd name="connsiteY16" fmla="*/ 1092200 h 1092200"/>
              <a:gd name="connsiteX17" fmla="*/ 4925735 w 6011334"/>
              <a:gd name="connsiteY17" fmla="*/ 1092200 h 1092200"/>
              <a:gd name="connsiteX18" fmla="*/ 4304537 w 6011334"/>
              <a:gd name="connsiteY18" fmla="*/ 1092200 h 1092200"/>
              <a:gd name="connsiteX19" fmla="*/ 3626866 w 6011334"/>
              <a:gd name="connsiteY19" fmla="*/ 1092200 h 1092200"/>
              <a:gd name="connsiteX20" fmla="*/ 3231557 w 6011334"/>
              <a:gd name="connsiteY20" fmla="*/ 1092200 h 1092200"/>
              <a:gd name="connsiteX21" fmla="*/ 2779777 w 6011334"/>
              <a:gd name="connsiteY21" fmla="*/ 1092200 h 1092200"/>
              <a:gd name="connsiteX22" fmla="*/ 2215051 w 6011334"/>
              <a:gd name="connsiteY22" fmla="*/ 1092200 h 1092200"/>
              <a:gd name="connsiteX23" fmla="*/ 1819742 w 6011334"/>
              <a:gd name="connsiteY23" fmla="*/ 1092200 h 1092200"/>
              <a:gd name="connsiteX24" fmla="*/ 1255016 w 6011334"/>
              <a:gd name="connsiteY24" fmla="*/ 1092200 h 1092200"/>
              <a:gd name="connsiteX25" fmla="*/ 859708 w 6011334"/>
              <a:gd name="connsiteY25" fmla="*/ 1092200 h 1092200"/>
              <a:gd name="connsiteX26" fmla="*/ 182037 w 6011334"/>
              <a:gd name="connsiteY26" fmla="*/ 1092200 h 1092200"/>
              <a:gd name="connsiteX27" fmla="*/ 0 w 6011334"/>
              <a:gd name="connsiteY27" fmla="*/ 910163 h 1092200"/>
              <a:gd name="connsiteX28" fmla="*/ 0 w 6011334"/>
              <a:gd name="connsiteY28" fmla="*/ 531537 h 1092200"/>
              <a:gd name="connsiteX29" fmla="*/ 0 w 6011334"/>
              <a:gd name="connsiteY29" fmla="*/ 182037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11334" h="1092200" fill="none" extrusionOk="0">
                <a:moveTo>
                  <a:pt x="0" y="182037"/>
                </a:moveTo>
                <a:cubicBezTo>
                  <a:pt x="-4077" y="65268"/>
                  <a:pt x="72433" y="19909"/>
                  <a:pt x="182037" y="0"/>
                </a:cubicBezTo>
                <a:cubicBezTo>
                  <a:pt x="352452" y="-4518"/>
                  <a:pt x="486927" y="25165"/>
                  <a:pt x="577345" y="0"/>
                </a:cubicBezTo>
                <a:cubicBezTo>
                  <a:pt x="667763" y="-25165"/>
                  <a:pt x="904525" y="11116"/>
                  <a:pt x="1142071" y="0"/>
                </a:cubicBezTo>
                <a:cubicBezTo>
                  <a:pt x="1379617" y="-11116"/>
                  <a:pt x="1510505" y="8745"/>
                  <a:pt x="1706797" y="0"/>
                </a:cubicBezTo>
                <a:cubicBezTo>
                  <a:pt x="1903089" y="-8745"/>
                  <a:pt x="2174725" y="25315"/>
                  <a:pt x="2384468" y="0"/>
                </a:cubicBezTo>
                <a:cubicBezTo>
                  <a:pt x="2594211" y="-25315"/>
                  <a:pt x="2695077" y="37512"/>
                  <a:pt x="2836249" y="0"/>
                </a:cubicBezTo>
                <a:cubicBezTo>
                  <a:pt x="2977421" y="-37512"/>
                  <a:pt x="3244153" y="66787"/>
                  <a:pt x="3400975" y="0"/>
                </a:cubicBezTo>
                <a:cubicBezTo>
                  <a:pt x="3557797" y="-66787"/>
                  <a:pt x="3710040" y="5329"/>
                  <a:pt x="3965701" y="0"/>
                </a:cubicBezTo>
                <a:cubicBezTo>
                  <a:pt x="4221362" y="-5329"/>
                  <a:pt x="4172624" y="21"/>
                  <a:pt x="4361009" y="0"/>
                </a:cubicBezTo>
                <a:cubicBezTo>
                  <a:pt x="4549394" y="-21"/>
                  <a:pt x="4711897" y="22995"/>
                  <a:pt x="4925735" y="0"/>
                </a:cubicBezTo>
                <a:cubicBezTo>
                  <a:pt x="5139573" y="-22995"/>
                  <a:pt x="5443941" y="7137"/>
                  <a:pt x="5829297" y="0"/>
                </a:cubicBezTo>
                <a:cubicBezTo>
                  <a:pt x="5926566" y="3170"/>
                  <a:pt x="6010754" y="73838"/>
                  <a:pt x="6011334" y="182037"/>
                </a:cubicBezTo>
                <a:cubicBezTo>
                  <a:pt x="6025460" y="359137"/>
                  <a:pt x="6010480" y="460695"/>
                  <a:pt x="6011334" y="553381"/>
                </a:cubicBezTo>
                <a:cubicBezTo>
                  <a:pt x="6012188" y="646067"/>
                  <a:pt x="6003467" y="826835"/>
                  <a:pt x="6011334" y="910163"/>
                </a:cubicBezTo>
                <a:cubicBezTo>
                  <a:pt x="6013644" y="1035655"/>
                  <a:pt x="5945454" y="1116576"/>
                  <a:pt x="5829297" y="1092200"/>
                </a:cubicBezTo>
                <a:cubicBezTo>
                  <a:pt x="5673168" y="1096519"/>
                  <a:pt x="5577468" y="1064449"/>
                  <a:pt x="5433989" y="1092200"/>
                </a:cubicBezTo>
                <a:cubicBezTo>
                  <a:pt x="5290510" y="1119951"/>
                  <a:pt x="5084287" y="1070907"/>
                  <a:pt x="4925735" y="1092200"/>
                </a:cubicBezTo>
                <a:cubicBezTo>
                  <a:pt x="4767183" y="1113493"/>
                  <a:pt x="4528350" y="1020567"/>
                  <a:pt x="4304537" y="1092200"/>
                </a:cubicBezTo>
                <a:cubicBezTo>
                  <a:pt x="4080724" y="1163833"/>
                  <a:pt x="3785155" y="1029298"/>
                  <a:pt x="3626866" y="1092200"/>
                </a:cubicBezTo>
                <a:cubicBezTo>
                  <a:pt x="3468577" y="1155102"/>
                  <a:pt x="3387311" y="1054493"/>
                  <a:pt x="3231557" y="1092200"/>
                </a:cubicBezTo>
                <a:cubicBezTo>
                  <a:pt x="3075803" y="1129907"/>
                  <a:pt x="2983755" y="1090104"/>
                  <a:pt x="2779777" y="1092200"/>
                </a:cubicBezTo>
                <a:cubicBezTo>
                  <a:pt x="2575799" y="1094296"/>
                  <a:pt x="2458391" y="1050462"/>
                  <a:pt x="2215051" y="1092200"/>
                </a:cubicBezTo>
                <a:cubicBezTo>
                  <a:pt x="1971711" y="1133938"/>
                  <a:pt x="1955753" y="1077022"/>
                  <a:pt x="1819742" y="1092200"/>
                </a:cubicBezTo>
                <a:cubicBezTo>
                  <a:pt x="1683731" y="1107378"/>
                  <a:pt x="1395006" y="1066657"/>
                  <a:pt x="1255016" y="1092200"/>
                </a:cubicBezTo>
                <a:cubicBezTo>
                  <a:pt x="1115026" y="1117743"/>
                  <a:pt x="968348" y="1054239"/>
                  <a:pt x="859708" y="1092200"/>
                </a:cubicBezTo>
                <a:cubicBezTo>
                  <a:pt x="751068" y="1130161"/>
                  <a:pt x="325085" y="1073307"/>
                  <a:pt x="182037" y="1092200"/>
                </a:cubicBezTo>
                <a:cubicBezTo>
                  <a:pt x="74450" y="1071939"/>
                  <a:pt x="-1985" y="1028060"/>
                  <a:pt x="0" y="910163"/>
                </a:cubicBezTo>
                <a:cubicBezTo>
                  <a:pt x="-9896" y="821807"/>
                  <a:pt x="6984" y="640016"/>
                  <a:pt x="0" y="531537"/>
                </a:cubicBezTo>
                <a:cubicBezTo>
                  <a:pt x="-6984" y="423058"/>
                  <a:pt x="21760" y="342039"/>
                  <a:pt x="0" y="182037"/>
                </a:cubicBezTo>
                <a:close/>
              </a:path>
              <a:path w="6011334" h="1092200" stroke="0" extrusionOk="0">
                <a:moveTo>
                  <a:pt x="0" y="182037"/>
                </a:moveTo>
                <a:cubicBezTo>
                  <a:pt x="-9062" y="75504"/>
                  <a:pt x="100618" y="-13184"/>
                  <a:pt x="182037" y="0"/>
                </a:cubicBezTo>
                <a:cubicBezTo>
                  <a:pt x="302275" y="-7908"/>
                  <a:pt x="439657" y="23672"/>
                  <a:pt x="690290" y="0"/>
                </a:cubicBezTo>
                <a:cubicBezTo>
                  <a:pt x="940923" y="-23672"/>
                  <a:pt x="1079264" y="23139"/>
                  <a:pt x="1198544" y="0"/>
                </a:cubicBezTo>
                <a:cubicBezTo>
                  <a:pt x="1317824" y="-23139"/>
                  <a:pt x="1537185" y="54038"/>
                  <a:pt x="1819742" y="0"/>
                </a:cubicBezTo>
                <a:cubicBezTo>
                  <a:pt x="2102299" y="-54038"/>
                  <a:pt x="2138360" y="65366"/>
                  <a:pt x="2440941" y="0"/>
                </a:cubicBezTo>
                <a:cubicBezTo>
                  <a:pt x="2743522" y="-65366"/>
                  <a:pt x="2652757" y="32467"/>
                  <a:pt x="2836249" y="0"/>
                </a:cubicBezTo>
                <a:cubicBezTo>
                  <a:pt x="3019741" y="-32467"/>
                  <a:pt x="3189448" y="39112"/>
                  <a:pt x="3457448" y="0"/>
                </a:cubicBezTo>
                <a:cubicBezTo>
                  <a:pt x="3725448" y="-39112"/>
                  <a:pt x="3831946" y="11448"/>
                  <a:pt x="4022174" y="0"/>
                </a:cubicBezTo>
                <a:cubicBezTo>
                  <a:pt x="4212402" y="-11448"/>
                  <a:pt x="4503625" y="40681"/>
                  <a:pt x="4643372" y="0"/>
                </a:cubicBezTo>
                <a:cubicBezTo>
                  <a:pt x="4783119" y="-40681"/>
                  <a:pt x="4938003" y="34825"/>
                  <a:pt x="5095153" y="0"/>
                </a:cubicBezTo>
                <a:cubicBezTo>
                  <a:pt x="5252303" y="-34825"/>
                  <a:pt x="5660626" y="7964"/>
                  <a:pt x="5829297" y="0"/>
                </a:cubicBezTo>
                <a:cubicBezTo>
                  <a:pt x="5911614" y="14112"/>
                  <a:pt x="5996323" y="101831"/>
                  <a:pt x="6011334" y="182037"/>
                </a:cubicBezTo>
                <a:cubicBezTo>
                  <a:pt x="6023584" y="294213"/>
                  <a:pt x="6000562" y="403439"/>
                  <a:pt x="6011334" y="524256"/>
                </a:cubicBezTo>
                <a:cubicBezTo>
                  <a:pt x="6022106" y="645073"/>
                  <a:pt x="5976304" y="739835"/>
                  <a:pt x="6011334" y="910163"/>
                </a:cubicBezTo>
                <a:cubicBezTo>
                  <a:pt x="6029371" y="991773"/>
                  <a:pt x="5908571" y="1097846"/>
                  <a:pt x="5829297" y="1092200"/>
                </a:cubicBezTo>
                <a:cubicBezTo>
                  <a:pt x="5652489" y="1141640"/>
                  <a:pt x="5512664" y="1069016"/>
                  <a:pt x="5208098" y="1092200"/>
                </a:cubicBezTo>
                <a:cubicBezTo>
                  <a:pt x="4903532" y="1115384"/>
                  <a:pt x="4985008" y="1089608"/>
                  <a:pt x="4812790" y="1092200"/>
                </a:cubicBezTo>
                <a:cubicBezTo>
                  <a:pt x="4640572" y="1094792"/>
                  <a:pt x="4522008" y="1040821"/>
                  <a:pt x="4361009" y="1092200"/>
                </a:cubicBezTo>
                <a:cubicBezTo>
                  <a:pt x="4200010" y="1143579"/>
                  <a:pt x="3917217" y="1061343"/>
                  <a:pt x="3796283" y="1092200"/>
                </a:cubicBezTo>
                <a:cubicBezTo>
                  <a:pt x="3675349" y="1123057"/>
                  <a:pt x="3363595" y="1054235"/>
                  <a:pt x="3118612" y="1092200"/>
                </a:cubicBezTo>
                <a:cubicBezTo>
                  <a:pt x="2873629" y="1130165"/>
                  <a:pt x="2858488" y="1081741"/>
                  <a:pt x="2723304" y="1092200"/>
                </a:cubicBezTo>
                <a:cubicBezTo>
                  <a:pt x="2588120" y="1102659"/>
                  <a:pt x="2334365" y="1089289"/>
                  <a:pt x="2045633" y="1092200"/>
                </a:cubicBezTo>
                <a:cubicBezTo>
                  <a:pt x="1756901" y="1095111"/>
                  <a:pt x="1697316" y="1080772"/>
                  <a:pt x="1537379" y="1092200"/>
                </a:cubicBezTo>
                <a:cubicBezTo>
                  <a:pt x="1377442" y="1103628"/>
                  <a:pt x="1226051" y="1080608"/>
                  <a:pt x="1029126" y="1092200"/>
                </a:cubicBezTo>
                <a:cubicBezTo>
                  <a:pt x="832201" y="1103792"/>
                  <a:pt x="589439" y="1082589"/>
                  <a:pt x="182037" y="1092200"/>
                </a:cubicBezTo>
                <a:cubicBezTo>
                  <a:pt x="96357" y="1071730"/>
                  <a:pt x="-1534" y="1015607"/>
                  <a:pt x="0" y="910163"/>
                </a:cubicBezTo>
                <a:cubicBezTo>
                  <a:pt x="-15918" y="796596"/>
                  <a:pt x="37662" y="718914"/>
                  <a:pt x="0" y="546100"/>
                </a:cubicBezTo>
                <a:cubicBezTo>
                  <a:pt x="-37662" y="373286"/>
                  <a:pt x="23036" y="336628"/>
                  <a:pt x="0" y="182037"/>
                </a:cubicBezTo>
                <a:close/>
              </a:path>
            </a:pathLst>
          </a:custGeom>
          <a:ln w="1905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36450217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Вопрос 8</a:t>
            </a:r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EC7A8F79-57B4-376B-D9FB-8582F4E4F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121" y="5318741"/>
            <a:ext cx="5498713" cy="953029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Да, обязательно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FBBBF0A2-CBBB-6362-54E5-C77313773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478" y="3898651"/>
            <a:ext cx="5133878" cy="953029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Желательно</a:t>
            </a: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25F1739F-F553-4F31-86EE-FA06A8D78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1534" y="5339803"/>
            <a:ext cx="4758265" cy="953029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Нет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50C16307-CBC6-64F6-3A27-7BE3EF2B6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654" y="1717014"/>
            <a:ext cx="10171163" cy="15696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800" b="1" dirty="0">
                <a:latin typeface="+mn-lt"/>
                <a:cs typeface="Times New Roman" panose="02020603050405020304" pitchFamily="18" charset="0"/>
              </a:rPr>
              <a:t>Нужно ли оповестить своих родных, если уходишь в лес?</a:t>
            </a:r>
          </a:p>
        </p:txBody>
      </p:sp>
    </p:spTree>
    <p:extLst>
      <p:ext uri="{BB962C8B-B14F-4D97-AF65-F5344CB8AC3E}">
        <p14:creationId xmlns:p14="http://schemas.microsoft.com/office/powerpoint/2010/main" val="375193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403</Words>
  <Application>Microsoft Office PowerPoint</Application>
  <PresentationFormat>Широкоэкранный</PresentationFormat>
  <Paragraphs>99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Aptos</vt:lpstr>
      <vt:lpstr>Aptos Display</vt:lpstr>
      <vt:lpstr>Arial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Office</dc:creator>
  <cp:lastModifiedBy>Office</cp:lastModifiedBy>
  <cp:revision>25</cp:revision>
  <dcterms:created xsi:type="dcterms:W3CDTF">2024-05-01T10:09:49Z</dcterms:created>
  <dcterms:modified xsi:type="dcterms:W3CDTF">2024-05-01T15:30:18Z</dcterms:modified>
</cp:coreProperties>
</file>