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391" autoAdjust="0"/>
  </p:normalViewPr>
  <p:slideViewPr>
    <p:cSldViewPr>
      <p:cViewPr>
        <p:scale>
          <a:sx n="69" d="100"/>
          <a:sy n="69" d="100"/>
        </p:scale>
        <p:origin x="8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27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4A0574-1750-48B2-BFD2-1272C33E462C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94BBD5-DAB7-43C4-88C7-7D8D71934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E29B6-03D2-4FED-A866-B90412CB42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4116F-1E70-4891-8117-D14607F9C84A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7A4A-26A0-4EE7-949B-24FB20973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9215-F2A2-413D-93B5-17C50D4C6CAE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1D70-AD52-4766-8036-826A8F945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DD36-4B7B-4231-9CF0-B5CB5242FE3D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7CCE-7FD2-4163-9C67-D46A22916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459F-8EF3-4F0F-A140-9A7AF77E9855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EF23-E083-47A7-893E-61A3B2C94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7E04-FEB5-4413-A25A-ABE717092191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B25A0-FBBB-4F66-A235-56E2786C6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0C75-54B1-4E31-82BD-4CD076CB59DD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CB70-F8D1-4DDB-B5D2-0CA17742F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EF11-0069-46EA-914C-1EF3DEB8252B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DAFF-6D12-44F4-9315-5F2C89436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2A87-A78D-4056-A300-3A3F11B9557E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F816-ACD2-4C6E-A938-B126EDC9D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CC84-EE5A-4E48-98AE-61BCB97003EF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C5B2-57DF-4E5D-AAF9-95871082F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4EAA4-8914-43E3-906D-42A4BA21F8E1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A655-D243-422A-8D21-25E99CD97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B7AA-BB08-46CE-87EA-05762746416D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FB99-C8B8-460B-B9D7-C939672B7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FD7203-EB47-4C0F-B518-46A8F666D5B6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564E42-9637-42BD-B8C8-D8E18604B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5" r:id="rId2"/>
    <p:sldLayoutId id="2147483854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5" r:id="rId9"/>
    <p:sldLayoutId id="2147483851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5717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Разговор о правильном питании</a:t>
            </a:r>
            <a:br>
              <a:rPr lang="ru-RU" dirty="0" smtClean="0"/>
            </a:br>
            <a:r>
              <a:rPr lang="ru-RU" dirty="0" smtClean="0"/>
              <a:t>игротека программы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2424112"/>
          </a:xfrm>
        </p:spPr>
        <p:txBody>
          <a:bodyPr/>
          <a:lstStyle/>
          <a:p>
            <a:pPr marR="0" eaLnBrk="1" hangingPunct="1"/>
            <a:r>
              <a:rPr lang="ru-RU" dirty="0" smtClean="0"/>
              <a:t>г. Челябинск</a:t>
            </a:r>
          </a:p>
          <a:p>
            <a:pPr marR="0" eaLnBrk="1" hangingPunct="1"/>
            <a:r>
              <a:rPr lang="ru-RU" dirty="0" smtClean="0"/>
              <a:t>МОУСОШ №54</a:t>
            </a:r>
          </a:p>
          <a:p>
            <a:pPr marR="0" eaLnBrk="1" hangingPunct="1"/>
            <a:r>
              <a:rPr lang="ru-RU" dirty="0" smtClean="0"/>
              <a:t>2А класс</a:t>
            </a:r>
          </a:p>
          <a:p>
            <a:pPr marR="0" eaLnBrk="1" hangingPunct="1"/>
            <a:r>
              <a:rPr lang="ru-RU" dirty="0" smtClean="0"/>
              <a:t>Учитель: </a:t>
            </a:r>
            <a:r>
              <a:rPr lang="ru-RU" dirty="0" err="1" smtClean="0"/>
              <a:t>Сюсина</a:t>
            </a:r>
            <a:r>
              <a:rPr lang="ru-RU" dirty="0" smtClean="0"/>
              <a:t> Т.А.</a:t>
            </a:r>
          </a:p>
          <a:p>
            <a:pPr marR="0" eaLnBrk="1" hangingPunct="1"/>
            <a:r>
              <a:rPr lang="ru-RU" dirty="0" smtClean="0"/>
              <a:t>2009г.</a:t>
            </a:r>
          </a:p>
          <a:p>
            <a:pPr marR="0" eaLnBrk="1" hangingPunct="1"/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User\Мои документы\Мои рисунки\IMG_43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578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Documents and Settings\User\Мои документы\Мои рисунки\IMG_43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:\Documents and Settings\User\Мои документы\Мои рисунки\IMG_43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0"/>
            <a:ext cx="4143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Documents and Settings\User\Мои документы\Мои рисунки\IMG_43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159125"/>
            <a:ext cx="2717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Documents and Settings\User\Мои документы\2009г. разговор о прав питании Сюсина ТА 2а, 1б\IMG_43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32" y="3071810"/>
            <a:ext cx="3062416" cy="4083091"/>
          </a:xfrm>
          <a:prstGeom prst="smileyFac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39177" y="214290"/>
            <a:ext cx="5204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«Художник»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Мои документы\Мои рисунки\IMG_43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142908" y="0"/>
            <a:ext cx="916770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Мы узнали очень много,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 здоровью нам легка дорога!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4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6781022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 правильном питании, друзья,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Вы понимаете молчать никак нельзя.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Поэтому сейчас о нём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Мы разговор и поведём!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Мои рисунки\IMG_42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4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C:\Documents and Settings\User\Мои документы\Мои рисунки\IMG_42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C:\Documents and Settings\User\Мои документы\Мои рисунки\IMG_43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21050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C:\Documents and Settings\User\Мои документы\2009г. разговор о прав питании Сюсина ТА 2а, 1б\IMG_42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5" y="0"/>
            <a:ext cx="4429125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User\Мои документы\Мои рисунки\IMG_429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28794" y="2071678"/>
            <a:ext cx="5227924" cy="3921067"/>
          </a:xfrm>
          <a:prstGeom prst="irregularSeal1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5934670"/>
            <a:ext cx="57040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«За покупками»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Мои рисунки\IMG_43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0"/>
            <a:ext cx="45005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User\Мои документы\Мои рисунки\IMG_43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3857625"/>
            <a:ext cx="4357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C:\Documents and Settings\User\Мои документы\Мои рисунки\IMG_43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6672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C:\Documents and Settings\User\Мои документы\2009г. разговор о прав питании Сюсина ТА 2а, 1б\IMG_43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643313"/>
            <a:ext cx="47450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Documents and Settings\User\Мои документы\Мои рисунки\IMG_43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68" y="3714902"/>
            <a:ext cx="2357399" cy="3143098"/>
          </a:xfrm>
          <a:prstGeom prst="heptagon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48007" y="2967335"/>
            <a:ext cx="59813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«Литературный»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Documents and Settings\User\Мои документы\Мои рисун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0298" y="2071678"/>
            <a:ext cx="36452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«Мой сад»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User\Мои документы\Мои рисунки\IMG_43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C:\Documents and Settings\User\Мои документы\Мои рисунки\IMG_43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7193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C:\Documents and Settings\User\Мои документы\Мои рисунки\IMG_43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32175"/>
            <a:ext cx="45672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User\Мои документы\Мои рисунки\IMG_43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1071546"/>
            <a:ext cx="4381359" cy="3286124"/>
          </a:xfrm>
          <a:prstGeom prst="triangl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4810" y="285728"/>
            <a:ext cx="422583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«Весёлый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поварёнок»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Мои документы\Мои рисунки\IMG_43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User\Мои документы\Мои рисунки\IMG_43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0"/>
            <a:ext cx="3532513" cy="2649469"/>
          </a:xfrm>
          <a:prstGeom prst="cloudCallou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4857760"/>
            <a:ext cx="46612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«Дегустатор»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Мои документы\Мои рисунки\IMG_43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291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Documents and Settings\User\Мои документы\Мои рисунки\IMG_43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0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C:\Documents and Settings\User\Мои документы\2009г. разговор о прав питании Сюсина ТА 2а, 1б\IMG_43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63"/>
            <a:ext cx="46212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C:\Documents and Settings\User\Мои документы\2009г. разговор о прав питании Сюсина ТА 2а, 1б\IMG_43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User\Мои документы\2009г. разговор о прав питании Сюсина ТА 2а, 1б\IMG_43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2357430"/>
            <a:ext cx="3375535" cy="4500570"/>
          </a:xfrm>
          <a:prstGeom prst="smileyFac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2571744"/>
            <a:ext cx="75462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«Меткий стрелок»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User\Мои документы\Мои рисунки\IMG_43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User\Мои документы\Мои рисунки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2531" y="3706898"/>
            <a:ext cx="4201469" cy="3151102"/>
          </a:xfrm>
          <a:prstGeom prst="flowChartPunchedTape">
            <a:avLst/>
          </a:prstGeom>
          <a:noFill/>
        </p:spPr>
      </p:pic>
      <p:pic>
        <p:nvPicPr>
          <p:cNvPr id="7170" name="Picture 2" descr="C:\Documents and Settings\User\Мои документы\Мои рисунки\IMG_43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9" y="0"/>
            <a:ext cx="3071802" cy="2303925"/>
          </a:xfrm>
          <a:prstGeom prst="cloud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428604"/>
            <a:ext cx="42407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«Угадай-ка»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80</Words>
  <Application>Microsoft Office PowerPoint</Application>
  <PresentationFormat>Экран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Поток</vt:lpstr>
      <vt:lpstr>Разговор о правильном питании игротека программы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МОУ СОШ N54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X09</dc:creator>
  <cp:lastModifiedBy>Kasiper</cp:lastModifiedBy>
  <cp:revision>35</cp:revision>
  <dcterms:created xsi:type="dcterms:W3CDTF">2009-02-12T05:45:38Z</dcterms:created>
  <dcterms:modified xsi:type="dcterms:W3CDTF">2014-02-15T18:02:28Z</dcterms:modified>
</cp:coreProperties>
</file>